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101"/>
    <a:srgbClr val="6F6F6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6797-1E65-4085-82C1-EA5638C44EFB}" type="datetimeFigureOut">
              <a:rPr lang="en-US" smtClean="0"/>
              <a:t>6/25/2012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606F5-3D8A-43D5-97DA-8FBE8975F2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6797-1E65-4085-82C1-EA5638C44EFB}" type="datetimeFigureOut">
              <a:rPr lang="en-US" smtClean="0"/>
              <a:t>6/25/2012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606F5-3D8A-43D5-97DA-8FBE8975F2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6797-1E65-4085-82C1-EA5638C44EFB}" type="datetimeFigureOut">
              <a:rPr lang="en-US" smtClean="0"/>
              <a:t>6/25/2012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606F5-3D8A-43D5-97DA-8FBE8975F2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6797-1E65-4085-82C1-EA5638C44EFB}" type="datetimeFigureOut">
              <a:rPr lang="en-US" smtClean="0"/>
              <a:t>6/25/2012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606F5-3D8A-43D5-97DA-8FBE8975F2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6797-1E65-4085-82C1-EA5638C44EFB}" type="datetimeFigureOut">
              <a:rPr lang="en-US" smtClean="0"/>
              <a:t>6/25/2012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606F5-3D8A-43D5-97DA-8FBE8975F2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6797-1E65-4085-82C1-EA5638C44EFB}" type="datetimeFigureOut">
              <a:rPr lang="en-US" smtClean="0"/>
              <a:t>6/25/2012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606F5-3D8A-43D5-97DA-8FBE8975F2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6797-1E65-4085-82C1-EA5638C44EFB}" type="datetimeFigureOut">
              <a:rPr lang="en-US" smtClean="0"/>
              <a:t>6/25/2012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606F5-3D8A-43D5-97DA-8FBE8975F2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6797-1E65-4085-82C1-EA5638C44EFB}" type="datetimeFigureOut">
              <a:rPr lang="en-US" smtClean="0"/>
              <a:t>6/25/2012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606F5-3D8A-43D5-97DA-8FBE8975F2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6797-1E65-4085-82C1-EA5638C44EFB}" type="datetimeFigureOut">
              <a:rPr lang="en-US" smtClean="0"/>
              <a:t>6/25/2012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606F5-3D8A-43D5-97DA-8FBE8975F2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6797-1E65-4085-82C1-EA5638C44EFB}" type="datetimeFigureOut">
              <a:rPr lang="en-US" smtClean="0"/>
              <a:t>6/25/2012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606F5-3D8A-43D5-97DA-8FBE8975F2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6797-1E65-4085-82C1-EA5638C44EFB}" type="datetimeFigureOut">
              <a:rPr lang="en-US" smtClean="0"/>
              <a:t>6/25/2012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606F5-3D8A-43D5-97DA-8FBE8975F2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CC6797-1E65-4085-82C1-EA5638C44EFB}" type="datetimeFigureOut">
              <a:rPr lang="en-US" smtClean="0"/>
              <a:t>6/25/2012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B606F5-3D8A-43D5-97DA-8FBE8975F2A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101">
            <a:alpha val="3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tar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187642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navs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erica.rupp</dc:creator>
  <cp:lastModifiedBy>erica.rupp</cp:lastModifiedBy>
  <cp:revision>2</cp:revision>
  <dcterms:created xsi:type="dcterms:W3CDTF">2012-06-25T18:20:51Z</dcterms:created>
  <dcterms:modified xsi:type="dcterms:W3CDTF">2012-06-25T18:37:19Z</dcterms:modified>
</cp:coreProperties>
</file>