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2"/>
  </p:notesMasterIdLst>
  <p:sldIdLst>
    <p:sldId id="256" r:id="rId2"/>
    <p:sldId id="257" r:id="rId3"/>
    <p:sldId id="258" r:id="rId4"/>
    <p:sldId id="259" r:id="rId5"/>
    <p:sldId id="262" r:id="rId6"/>
    <p:sldId id="266" r:id="rId7"/>
    <p:sldId id="265" r:id="rId8"/>
    <p:sldId id="267" r:id="rId9"/>
    <p:sldId id="268" r:id="rId10"/>
    <p:sldId id="269" r:id="rId11"/>
  </p:sldIdLst>
  <p:sldSz cx="24387175" cy="13716000"/>
  <p:notesSz cx="6858000" cy="9144000"/>
  <p:defaultTex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3E4F"/>
    <a:srgbClr val="2581BC"/>
    <a:srgbClr val="273641"/>
    <a:srgbClr val="E84C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6016"/>
  </p:normalViewPr>
  <p:slideViewPr>
    <p:cSldViewPr snapToGrid="0" snapToObjects="1">
      <p:cViewPr>
        <p:scale>
          <a:sx n="45" d="100"/>
          <a:sy n="45" d="100"/>
        </p:scale>
        <p:origin x="1976" y="8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4B5F4A-98BD-9546-8918-7821DBE9ACF1}" type="datetimeFigureOut">
              <a:rPr lang="en-US" smtClean="0"/>
              <a:t>7/18/17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7E39-9384-8842-8A25-1472B4412774}" type="slidenum">
              <a:rPr lang="en-US" smtClean="0"/>
              <a:t>‹#›</a:t>
            </a:fld>
            <a:endParaRPr lang="en-US"/>
          </a:p>
        </p:txBody>
      </p:sp>
    </p:spTree>
    <p:extLst>
      <p:ext uri="{BB962C8B-B14F-4D97-AF65-F5344CB8AC3E}">
        <p14:creationId xmlns:p14="http://schemas.microsoft.com/office/powerpoint/2010/main" val="1617819336"/>
      </p:ext>
    </p:extLst>
  </p:cSld>
  <p:clrMap bg1="lt1" tx1="dk1" bg2="lt2" tx2="dk2" accent1="accent1" accent2="accent2" accent3="accent3" accent4="accent4" accent5="accent5" accent6="accent6" hlink="hlink" folHlink="folHlink"/>
  <p:notesStyle>
    <a:lvl1pPr marL="0" algn="l" defTabSz="1828891" rtl="0" eaLnBrk="1" latinLnBrk="0" hangingPunct="1">
      <a:defRPr sz="2400" kern="1200">
        <a:solidFill>
          <a:schemeClr val="tx1"/>
        </a:solidFill>
        <a:latin typeface="+mn-lt"/>
        <a:ea typeface="+mn-ea"/>
        <a:cs typeface="+mn-cs"/>
      </a:defRPr>
    </a:lvl1pPr>
    <a:lvl2pPr marL="914446" algn="l" defTabSz="1828891" rtl="0" eaLnBrk="1" latinLnBrk="0" hangingPunct="1">
      <a:defRPr sz="2400" kern="1200">
        <a:solidFill>
          <a:schemeClr val="tx1"/>
        </a:solidFill>
        <a:latin typeface="+mn-lt"/>
        <a:ea typeface="+mn-ea"/>
        <a:cs typeface="+mn-cs"/>
      </a:defRPr>
    </a:lvl2pPr>
    <a:lvl3pPr marL="1828891" algn="l" defTabSz="1828891" rtl="0" eaLnBrk="1" latinLnBrk="0" hangingPunct="1">
      <a:defRPr sz="2400" kern="1200">
        <a:solidFill>
          <a:schemeClr val="tx1"/>
        </a:solidFill>
        <a:latin typeface="+mn-lt"/>
        <a:ea typeface="+mn-ea"/>
        <a:cs typeface="+mn-cs"/>
      </a:defRPr>
    </a:lvl3pPr>
    <a:lvl4pPr marL="2743337" algn="l" defTabSz="1828891" rtl="0" eaLnBrk="1" latinLnBrk="0" hangingPunct="1">
      <a:defRPr sz="2400" kern="1200">
        <a:solidFill>
          <a:schemeClr val="tx1"/>
        </a:solidFill>
        <a:latin typeface="+mn-lt"/>
        <a:ea typeface="+mn-ea"/>
        <a:cs typeface="+mn-cs"/>
      </a:defRPr>
    </a:lvl4pPr>
    <a:lvl5pPr marL="3657783" algn="l" defTabSz="1828891" rtl="0" eaLnBrk="1" latinLnBrk="0" hangingPunct="1">
      <a:defRPr sz="2400" kern="1200">
        <a:solidFill>
          <a:schemeClr val="tx1"/>
        </a:solidFill>
        <a:latin typeface="+mn-lt"/>
        <a:ea typeface="+mn-ea"/>
        <a:cs typeface="+mn-cs"/>
      </a:defRPr>
    </a:lvl5pPr>
    <a:lvl6pPr marL="4572229" algn="l" defTabSz="1828891" rtl="0" eaLnBrk="1" latinLnBrk="0" hangingPunct="1">
      <a:defRPr sz="2400" kern="1200">
        <a:solidFill>
          <a:schemeClr val="tx1"/>
        </a:solidFill>
        <a:latin typeface="+mn-lt"/>
        <a:ea typeface="+mn-ea"/>
        <a:cs typeface="+mn-cs"/>
      </a:defRPr>
    </a:lvl6pPr>
    <a:lvl7pPr marL="5486674" algn="l" defTabSz="1828891" rtl="0" eaLnBrk="1" latinLnBrk="0" hangingPunct="1">
      <a:defRPr sz="2400" kern="1200">
        <a:solidFill>
          <a:schemeClr val="tx1"/>
        </a:solidFill>
        <a:latin typeface="+mn-lt"/>
        <a:ea typeface="+mn-ea"/>
        <a:cs typeface="+mn-cs"/>
      </a:defRPr>
    </a:lvl7pPr>
    <a:lvl8pPr marL="6401120" algn="l" defTabSz="1828891" rtl="0" eaLnBrk="1" latinLnBrk="0" hangingPunct="1">
      <a:defRPr sz="2400" kern="1200">
        <a:solidFill>
          <a:schemeClr val="tx1"/>
        </a:solidFill>
        <a:latin typeface="+mn-lt"/>
        <a:ea typeface="+mn-ea"/>
        <a:cs typeface="+mn-cs"/>
      </a:defRPr>
    </a:lvl8pPr>
    <a:lvl9pPr marL="7315566" algn="l" defTabSz="1828891"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2</a:t>
            </a:fld>
            <a:endParaRPr lang="en-US"/>
          </a:p>
        </p:txBody>
      </p:sp>
    </p:spTree>
    <p:extLst>
      <p:ext uri="{BB962C8B-B14F-4D97-AF65-F5344CB8AC3E}">
        <p14:creationId xmlns:p14="http://schemas.microsoft.com/office/powerpoint/2010/main" val="1399125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3</a:t>
            </a:fld>
            <a:endParaRPr lang="en-US"/>
          </a:p>
        </p:txBody>
      </p:sp>
    </p:spTree>
    <p:extLst>
      <p:ext uri="{BB962C8B-B14F-4D97-AF65-F5344CB8AC3E}">
        <p14:creationId xmlns:p14="http://schemas.microsoft.com/office/powerpoint/2010/main" val="1629671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4</a:t>
            </a:fld>
            <a:endParaRPr lang="en-US"/>
          </a:p>
        </p:txBody>
      </p:sp>
    </p:spTree>
    <p:extLst>
      <p:ext uri="{BB962C8B-B14F-4D97-AF65-F5344CB8AC3E}">
        <p14:creationId xmlns:p14="http://schemas.microsoft.com/office/powerpoint/2010/main" val="434828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5</a:t>
            </a:fld>
            <a:endParaRPr lang="en-US"/>
          </a:p>
        </p:txBody>
      </p:sp>
    </p:spTree>
    <p:extLst>
      <p:ext uri="{BB962C8B-B14F-4D97-AF65-F5344CB8AC3E}">
        <p14:creationId xmlns:p14="http://schemas.microsoft.com/office/powerpoint/2010/main" val="1469335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6</a:t>
            </a:fld>
            <a:endParaRPr lang="en-US"/>
          </a:p>
        </p:txBody>
      </p:sp>
    </p:spTree>
    <p:extLst>
      <p:ext uri="{BB962C8B-B14F-4D97-AF65-F5344CB8AC3E}">
        <p14:creationId xmlns:p14="http://schemas.microsoft.com/office/powerpoint/2010/main" val="542878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7</a:t>
            </a:fld>
            <a:endParaRPr lang="en-US"/>
          </a:p>
        </p:txBody>
      </p:sp>
    </p:spTree>
    <p:extLst>
      <p:ext uri="{BB962C8B-B14F-4D97-AF65-F5344CB8AC3E}">
        <p14:creationId xmlns:p14="http://schemas.microsoft.com/office/powerpoint/2010/main" val="1597475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8</a:t>
            </a:fld>
            <a:endParaRPr lang="en-US"/>
          </a:p>
        </p:txBody>
      </p:sp>
    </p:spTree>
    <p:extLst>
      <p:ext uri="{BB962C8B-B14F-4D97-AF65-F5344CB8AC3E}">
        <p14:creationId xmlns:p14="http://schemas.microsoft.com/office/powerpoint/2010/main" val="855469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9</a:t>
            </a:fld>
            <a:endParaRPr lang="en-US"/>
          </a:p>
        </p:txBody>
      </p:sp>
    </p:spTree>
    <p:extLst>
      <p:ext uri="{BB962C8B-B14F-4D97-AF65-F5344CB8AC3E}">
        <p14:creationId xmlns:p14="http://schemas.microsoft.com/office/powerpoint/2010/main" val="497336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10</a:t>
            </a:fld>
            <a:endParaRPr lang="en-US"/>
          </a:p>
        </p:txBody>
      </p:sp>
    </p:spTree>
    <p:extLst>
      <p:ext uri="{BB962C8B-B14F-4D97-AF65-F5344CB8AC3E}">
        <p14:creationId xmlns:p14="http://schemas.microsoft.com/office/powerpoint/2010/main" val="920227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397" y="2244726"/>
            <a:ext cx="18290381" cy="4775200"/>
          </a:xfrm>
        </p:spPr>
        <p:txBody>
          <a:bodyPr anchor="b"/>
          <a:lstStyle>
            <a:lvl1pPr algn="ctr">
              <a:defRPr sz="12000"/>
            </a:lvl1pPr>
          </a:lstStyle>
          <a:p>
            <a:r>
              <a:rPr lang="en-US" smtClean="0"/>
              <a:t>Click to edit Master title style</a:t>
            </a:r>
            <a:endParaRPr lang="en-US" dirty="0"/>
          </a:p>
        </p:txBody>
      </p:sp>
      <p:sp>
        <p:nvSpPr>
          <p:cNvPr id="3" name="Subtitle 2"/>
          <p:cNvSpPr>
            <a:spLocks noGrp="1"/>
          </p:cNvSpPr>
          <p:nvPr>
            <p:ph type="subTitle" idx="1"/>
          </p:nvPr>
        </p:nvSpPr>
        <p:spPr>
          <a:xfrm>
            <a:off x="3048397" y="7204076"/>
            <a:ext cx="18290381"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7/18/17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904031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7/18/17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608517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917" y="3419477"/>
            <a:ext cx="21033938" cy="5705474"/>
          </a:xfrm>
        </p:spPr>
        <p:txBody>
          <a:bodyPr anchor="b"/>
          <a:lstStyle>
            <a:lvl1pPr>
              <a:defRPr sz="12000"/>
            </a:lvl1pPr>
          </a:lstStyle>
          <a:p>
            <a:r>
              <a:rPr lang="en-US" smtClean="0"/>
              <a:t>Click to edit Master title style</a:t>
            </a:r>
            <a:endParaRPr lang="en-US" dirty="0"/>
          </a:p>
        </p:txBody>
      </p:sp>
      <p:sp>
        <p:nvSpPr>
          <p:cNvPr id="3" name="Text Placeholder 2"/>
          <p:cNvSpPr>
            <a:spLocks noGrp="1"/>
          </p:cNvSpPr>
          <p:nvPr>
            <p:ph type="body" idx="1"/>
          </p:nvPr>
        </p:nvSpPr>
        <p:spPr>
          <a:xfrm>
            <a:off x="1663917" y="9178927"/>
            <a:ext cx="21033938"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C236B3-8EDC-8E46-9B4D-6AFAA4748708}" type="datetimeFigureOut">
              <a:rPr lang="en-US" smtClean="0"/>
              <a:t>7/18/17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029772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676618" y="3651250"/>
            <a:ext cx="10364549" cy="87026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2346008" y="3651250"/>
            <a:ext cx="10364549" cy="87026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C236B3-8EDC-8E46-9B4D-6AFAA4748708}" type="datetimeFigureOut">
              <a:rPr lang="en-US" smtClean="0"/>
              <a:t>7/18/17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81882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795" y="730251"/>
            <a:ext cx="21033938" cy="265112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679796" y="3362326"/>
            <a:ext cx="10316917"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smtClean="0"/>
              <a:t>Click to edit Master text styles</a:t>
            </a:r>
          </a:p>
        </p:txBody>
      </p:sp>
      <p:sp>
        <p:nvSpPr>
          <p:cNvPr id="4" name="Content Placeholder 3"/>
          <p:cNvSpPr>
            <a:spLocks noGrp="1"/>
          </p:cNvSpPr>
          <p:nvPr>
            <p:ph sz="half" idx="2"/>
          </p:nvPr>
        </p:nvSpPr>
        <p:spPr>
          <a:xfrm>
            <a:off x="1679796" y="5010150"/>
            <a:ext cx="10316917" cy="7369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2346007" y="3362326"/>
            <a:ext cx="1036772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smtClean="0"/>
              <a:t>Click to edit Master text styles</a:t>
            </a:r>
          </a:p>
        </p:txBody>
      </p:sp>
      <p:sp>
        <p:nvSpPr>
          <p:cNvPr id="6" name="Content Placeholder 5"/>
          <p:cNvSpPr>
            <a:spLocks noGrp="1"/>
          </p:cNvSpPr>
          <p:nvPr>
            <p:ph sz="quarter" idx="4"/>
          </p:nvPr>
        </p:nvSpPr>
        <p:spPr>
          <a:xfrm>
            <a:off x="12346007" y="5010150"/>
            <a:ext cx="10367726" cy="7369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C236B3-8EDC-8E46-9B4D-6AFAA4748708}" type="datetimeFigureOut">
              <a:rPr lang="en-US" smtClean="0"/>
              <a:t>7/18/17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873354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C236B3-8EDC-8E46-9B4D-6AFAA4748708}" type="datetimeFigureOut">
              <a:rPr lang="en-US" smtClean="0"/>
              <a:t>7/18/17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413765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C236B3-8EDC-8E46-9B4D-6AFAA4748708}" type="datetimeFigureOut">
              <a:rPr lang="en-US" smtClean="0"/>
              <a:t>7/18/17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612171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796" y="914400"/>
            <a:ext cx="7865498" cy="3200400"/>
          </a:xfrm>
        </p:spPr>
        <p:txBody>
          <a:bodyPr anchor="b"/>
          <a:lstStyle>
            <a:lvl1pPr>
              <a:defRPr sz="6400"/>
            </a:lvl1pPr>
          </a:lstStyle>
          <a:p>
            <a:r>
              <a:rPr lang="en-US" smtClean="0"/>
              <a:t>Click to edit Master title style</a:t>
            </a:r>
            <a:endParaRPr lang="en-US" dirty="0"/>
          </a:p>
        </p:txBody>
      </p:sp>
      <p:sp>
        <p:nvSpPr>
          <p:cNvPr id="3" name="Content Placeholder 2"/>
          <p:cNvSpPr>
            <a:spLocks noGrp="1"/>
          </p:cNvSpPr>
          <p:nvPr>
            <p:ph idx="1"/>
          </p:nvPr>
        </p:nvSpPr>
        <p:spPr>
          <a:xfrm>
            <a:off x="10367726" y="1974851"/>
            <a:ext cx="12346007"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679796" y="4114800"/>
            <a:ext cx="7865498"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C236B3-8EDC-8E46-9B4D-6AFAA4748708}" type="datetimeFigureOut">
              <a:rPr lang="en-US" smtClean="0"/>
              <a:t>7/18/17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77659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796" y="914400"/>
            <a:ext cx="7865498" cy="3200400"/>
          </a:xfrm>
        </p:spPr>
        <p:txBody>
          <a:bodyPr anchor="b"/>
          <a:lstStyle>
            <a:lvl1pPr>
              <a:defRPr sz="6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367726" y="1974851"/>
            <a:ext cx="12346007" cy="9747250"/>
          </a:xfrm>
        </p:spPr>
        <p:txBody>
          <a:bodyPr anchor="t"/>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679796" y="4114800"/>
            <a:ext cx="7865498"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C236B3-8EDC-8E46-9B4D-6AFAA4748708}" type="datetimeFigureOut">
              <a:rPr lang="en-US" smtClean="0"/>
              <a:t>7/18/17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922241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7/18/17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720199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52072" y="730250"/>
            <a:ext cx="5258485" cy="1162367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76618" y="730250"/>
            <a:ext cx="15470614" cy="1162367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7/18/17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97593903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619" y="730251"/>
            <a:ext cx="21033938" cy="265112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76619" y="3651250"/>
            <a:ext cx="21033938" cy="870267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676618" y="12712701"/>
            <a:ext cx="5487114"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BBC236B3-8EDC-8E46-9B4D-6AFAA4748708}" type="datetimeFigureOut">
              <a:rPr lang="en-US" smtClean="0"/>
              <a:t>7/18/17</a:t>
            </a:fld>
            <a:endParaRPr lang="en-US"/>
          </a:p>
        </p:txBody>
      </p:sp>
      <p:sp>
        <p:nvSpPr>
          <p:cNvPr id="5" name="Footer Placeholder 4"/>
          <p:cNvSpPr>
            <a:spLocks noGrp="1"/>
          </p:cNvSpPr>
          <p:nvPr>
            <p:ph type="ftr" sz="quarter" idx="3"/>
          </p:nvPr>
        </p:nvSpPr>
        <p:spPr>
          <a:xfrm>
            <a:off x="8078252" y="12712701"/>
            <a:ext cx="8230672"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223443" y="12712701"/>
            <a:ext cx="5487114"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5FF1CDC0-18B4-164A-9C4B-6C4DA65EF747}" type="slidenum">
              <a:rPr lang="en-US" smtClean="0"/>
              <a:t>‹#›</a:t>
            </a:fld>
            <a:endParaRPr lang="en-US"/>
          </a:p>
        </p:txBody>
      </p:sp>
    </p:spTree>
    <p:extLst>
      <p:ext uri="{BB962C8B-B14F-4D97-AF65-F5344CB8AC3E}">
        <p14:creationId xmlns:p14="http://schemas.microsoft.com/office/powerpoint/2010/main" val="19022129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NUL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806259" y="707136"/>
            <a:ext cx="22774656" cy="1231392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p>
        </p:txBody>
      </p:sp>
      <p:sp>
        <p:nvSpPr>
          <p:cNvPr id="8" name="Rectangle 7"/>
          <p:cNvSpPr/>
          <p:nvPr/>
        </p:nvSpPr>
        <p:spPr>
          <a:xfrm>
            <a:off x="806259" y="707136"/>
            <a:ext cx="22774656" cy="12313920"/>
          </a:xfrm>
          <a:prstGeom prst="rect">
            <a:avLst/>
          </a:prstGeom>
          <a:solidFill>
            <a:srgbClr val="2B3E4F">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6799" y="5120640"/>
            <a:ext cx="13253576" cy="347472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5" y="0"/>
            <a:ext cx="24384000" cy="13716000"/>
          </a:xfrm>
          <a:prstGeom prst="rect">
            <a:avLst/>
          </a:prstGeom>
        </p:spPr>
      </p:pic>
    </p:spTree>
    <p:extLst>
      <p:ext uri="{BB962C8B-B14F-4D97-AF65-F5344CB8AC3E}">
        <p14:creationId xmlns:p14="http://schemas.microsoft.com/office/powerpoint/2010/main" val="1502076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0" name="TextBox 9"/>
          <p:cNvSpPr txBox="1"/>
          <p:nvPr/>
        </p:nvSpPr>
        <p:spPr>
          <a:xfrm>
            <a:off x="2526474" y="3501872"/>
            <a:ext cx="21857526" cy="1708160"/>
          </a:xfrm>
          <a:prstGeom prst="rect">
            <a:avLst/>
          </a:prstGeom>
          <a:noFill/>
        </p:spPr>
        <p:txBody>
          <a:bodyPr wrap="square" rtlCol="0">
            <a:spAutoFit/>
          </a:bodyPr>
          <a:lstStyle/>
          <a:p>
            <a:r>
              <a:rPr lang="en-US" sz="10500" b="1" spc="600" dirty="0" smtClean="0">
                <a:solidFill>
                  <a:schemeClr val="bg2">
                    <a:lumMod val="10000"/>
                  </a:schemeClr>
                </a:solidFill>
                <a:latin typeface="Futura Book" charset="0"/>
                <a:ea typeface="Futura Book" charset="0"/>
                <a:cs typeface="Futura Book" charset="0"/>
              </a:rPr>
              <a:t>HIS </a:t>
            </a:r>
            <a:r>
              <a:rPr lang="en-US" sz="10500" b="1" spc="600" dirty="0">
                <a:solidFill>
                  <a:schemeClr val="bg2">
                    <a:lumMod val="10000"/>
                  </a:schemeClr>
                </a:solidFill>
                <a:latin typeface="Futura Book" charset="0"/>
                <a:ea typeface="Futura Book" charset="0"/>
                <a:cs typeface="Futura Book" charset="0"/>
              </a:rPr>
              <a:t>IDENTITY IN </a:t>
            </a:r>
            <a:r>
              <a:rPr lang="en-US" sz="10500" b="1" spc="600" dirty="0" smtClean="0">
                <a:solidFill>
                  <a:schemeClr val="bg2">
                    <a:lumMod val="10000"/>
                  </a:schemeClr>
                </a:solidFill>
                <a:latin typeface="Futura Book" charset="0"/>
                <a:ea typeface="Futura Book" charset="0"/>
                <a:cs typeface="Futura Book" charset="0"/>
              </a:rPr>
              <a:t>SCRIPTURE</a:t>
            </a:r>
            <a:endParaRPr lang="en-US" sz="10500" b="1" spc="600" dirty="0">
              <a:solidFill>
                <a:schemeClr val="bg2">
                  <a:lumMod val="10000"/>
                </a:schemeClr>
              </a:solidFill>
              <a:latin typeface="Futura Book" charset="0"/>
              <a:ea typeface="Futura Book" charset="0"/>
              <a:cs typeface="Futura Book" charset="0"/>
            </a:endParaRPr>
          </a:p>
        </p:txBody>
      </p:sp>
      <p:sp>
        <p:nvSpPr>
          <p:cNvPr id="19" name="TextBox 18"/>
          <p:cNvSpPr txBox="1"/>
          <p:nvPr/>
        </p:nvSpPr>
        <p:spPr>
          <a:xfrm>
            <a:off x="2526474" y="5734645"/>
            <a:ext cx="13456476" cy="1015663"/>
          </a:xfrm>
          <a:prstGeom prst="rect">
            <a:avLst/>
          </a:prstGeom>
          <a:noFill/>
        </p:spPr>
        <p:txBody>
          <a:bodyPr wrap="square" rtlCol="0">
            <a:spAutoFit/>
          </a:bodyPr>
          <a:lstStyle/>
          <a:p>
            <a:r>
              <a:rPr lang="fi-FI" sz="6000" dirty="0">
                <a:solidFill>
                  <a:schemeClr val="bg2">
                    <a:lumMod val="10000"/>
                  </a:schemeClr>
                </a:solidFill>
                <a:latin typeface="Futura Medium" charset="0"/>
                <a:ea typeface="Futura Medium" charset="0"/>
                <a:cs typeface="Futura Medium" charset="0"/>
              </a:rPr>
              <a:t>John 1:1–5, 1:14, 5:31–47</a:t>
            </a:r>
            <a:endParaRPr lang="en-US" sz="6000" dirty="0">
              <a:solidFill>
                <a:schemeClr val="bg2">
                  <a:lumMod val="10000"/>
                </a:schemeClr>
              </a:solidFill>
              <a:latin typeface="Futura Medium" charset="0"/>
              <a:ea typeface="Futura Medium" charset="0"/>
              <a:cs typeface="Futura Medium" charset="0"/>
            </a:endParaRPr>
          </a:p>
        </p:txBody>
      </p:sp>
    </p:spTree>
    <p:extLst>
      <p:ext uri="{BB962C8B-B14F-4D97-AF65-F5344CB8AC3E}">
        <p14:creationId xmlns:p14="http://schemas.microsoft.com/office/powerpoint/2010/main" val="15016884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2516949" y="5873954"/>
            <a:ext cx="18628551" cy="5632311"/>
          </a:xfrm>
          <a:prstGeom prst="rect">
            <a:avLst/>
          </a:prstGeom>
          <a:noFill/>
        </p:spPr>
        <p:txBody>
          <a:bodyPr wrap="square" rtlCol="0">
            <a:spAutoFit/>
          </a:bodyPr>
          <a:lstStyle/>
          <a:p>
            <a:r>
              <a:rPr lang="en-US" sz="6000" dirty="0">
                <a:latin typeface="Futura Book" charset="0"/>
                <a:ea typeface="Futura Book" charset="0"/>
                <a:cs typeface="Futura Book" charset="0"/>
              </a:rPr>
              <a:t>“The Word became flesh and made his dwelling among us. We have seen his glory, the glory of the one and only Son, who came from the Father, full of grace and truth.” </a:t>
            </a:r>
            <a:endParaRPr lang="en-US" sz="6000" dirty="0" smtClean="0">
              <a:solidFill>
                <a:schemeClr val="bg2">
                  <a:lumMod val="10000"/>
                </a:schemeClr>
              </a:solidFill>
              <a:latin typeface="Futura Book" charset="0"/>
              <a:ea typeface="Futura Book" charset="0"/>
              <a:cs typeface="Futura Book" charset="0"/>
            </a:endParaRPr>
          </a:p>
          <a:p>
            <a:pPr algn="r"/>
            <a:endParaRPr lang="de-DE" sz="6000" i="1" dirty="0" smtClean="0">
              <a:solidFill>
                <a:schemeClr val="bg2">
                  <a:lumMod val="10000"/>
                </a:schemeClr>
              </a:solidFill>
              <a:latin typeface="Futura Medium" charset="0"/>
              <a:ea typeface="Futura Medium" charset="0"/>
              <a:cs typeface="Futura Medium" charset="0"/>
            </a:endParaRPr>
          </a:p>
          <a:p>
            <a:pPr algn="r"/>
            <a:r>
              <a:rPr lang="de-DE" sz="6000" i="1" dirty="0" smtClean="0">
                <a:solidFill>
                  <a:schemeClr val="bg2">
                    <a:lumMod val="10000"/>
                  </a:schemeClr>
                </a:solidFill>
                <a:latin typeface="Futura Medium" charset="0"/>
                <a:ea typeface="Futura Medium" charset="0"/>
                <a:cs typeface="Futura Medium" charset="0"/>
              </a:rPr>
              <a:t>John 1:14</a:t>
            </a:r>
            <a:endParaRPr lang="en-US" sz="6000" i="1" dirty="0">
              <a:solidFill>
                <a:schemeClr val="bg2">
                  <a:lumMod val="10000"/>
                </a:schemeClr>
              </a:solidFill>
              <a:latin typeface="Futura Medium" charset="0"/>
              <a:ea typeface="Futura Medium" charset="0"/>
              <a:cs typeface="Futura Medium" charset="0"/>
            </a:endParaRPr>
          </a:p>
        </p:txBody>
      </p:sp>
    </p:spTree>
    <p:extLst>
      <p:ext uri="{BB962C8B-B14F-4D97-AF65-F5344CB8AC3E}">
        <p14:creationId xmlns:p14="http://schemas.microsoft.com/office/powerpoint/2010/main" val="20212129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
            <a:ext cx="24384000" cy="13716000"/>
          </a:xfrm>
          <a:prstGeom prst="rect">
            <a:avLst/>
          </a:prstGeom>
        </p:spPr>
      </p:pic>
      <p:sp>
        <p:nvSpPr>
          <p:cNvPr id="4" name="TextBox 3"/>
          <p:cNvSpPr txBox="1"/>
          <p:nvPr/>
        </p:nvSpPr>
        <p:spPr>
          <a:xfrm>
            <a:off x="2516950" y="5873954"/>
            <a:ext cx="15971076" cy="1938992"/>
          </a:xfrm>
          <a:prstGeom prst="rect">
            <a:avLst/>
          </a:prstGeom>
          <a:noFill/>
        </p:spPr>
        <p:txBody>
          <a:bodyPr wrap="square" rtlCol="0">
            <a:spAutoFit/>
          </a:bodyPr>
          <a:lstStyle/>
          <a:p>
            <a:r>
              <a:rPr lang="en-US" sz="6000" dirty="0">
                <a:solidFill>
                  <a:schemeClr val="bg2">
                    <a:lumMod val="10000"/>
                  </a:schemeClr>
                </a:solidFill>
                <a:latin typeface="Futura Book" charset="0"/>
                <a:ea typeface="Futura Book" charset="0"/>
                <a:cs typeface="Futura Book" charset="0"/>
              </a:rPr>
              <a:t>What strengthens the credibility of the testimony of a witness?</a:t>
            </a:r>
          </a:p>
        </p:txBody>
      </p:sp>
    </p:spTree>
    <p:extLst>
      <p:ext uri="{BB962C8B-B14F-4D97-AF65-F5344CB8AC3E}">
        <p14:creationId xmlns:p14="http://schemas.microsoft.com/office/powerpoint/2010/main" val="13025455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1938992"/>
          </a:xfrm>
          <a:prstGeom prst="rect">
            <a:avLst/>
          </a:prstGeom>
          <a:noFill/>
        </p:spPr>
        <p:txBody>
          <a:bodyPr wrap="square" rtlCol="0">
            <a:spAutoFit/>
          </a:bodyPr>
          <a:lstStyle/>
          <a:p>
            <a:pPr lvl="0"/>
            <a:r>
              <a:rPr lang="en-US" sz="6000" dirty="0">
                <a:latin typeface="Futura Book" charset="0"/>
                <a:ea typeface="Futura Book" charset="0"/>
                <a:cs typeface="Futura Book" charset="0"/>
              </a:rPr>
              <a:t>We can trust our lives to Jesus because He is </a:t>
            </a:r>
            <a:r>
              <a:rPr lang="en-US" sz="6000" b="1" u="sng" dirty="0">
                <a:latin typeface="Futura Book" charset="0"/>
                <a:ea typeface="Futura Book" charset="0"/>
                <a:cs typeface="Futura Book" charset="0"/>
              </a:rPr>
              <a:t>God</a:t>
            </a:r>
            <a:r>
              <a:rPr lang="en-US" sz="6000" dirty="0">
                <a:latin typeface="Futura Book" charset="0"/>
                <a:ea typeface="Futura Book" charset="0"/>
                <a:cs typeface="Futura Book" charset="0"/>
              </a:rPr>
              <a:t>, </a:t>
            </a:r>
            <a:r>
              <a:rPr lang="en-US" sz="6000" b="1" u="sng" dirty="0">
                <a:latin typeface="Futura Book" charset="0"/>
                <a:ea typeface="Futura Book" charset="0"/>
                <a:cs typeface="Futura Book" charset="0"/>
              </a:rPr>
              <a:t>Creator</a:t>
            </a:r>
            <a:r>
              <a:rPr lang="en-US" sz="6000" u="sng" dirty="0">
                <a:latin typeface="Futura Book" charset="0"/>
                <a:ea typeface="Futura Book" charset="0"/>
                <a:cs typeface="Futura Book" charset="0"/>
              </a:rPr>
              <a:t>,</a:t>
            </a:r>
            <a:r>
              <a:rPr lang="en-US" sz="6000" dirty="0">
                <a:latin typeface="Futura Book" charset="0"/>
                <a:ea typeface="Futura Book" charset="0"/>
                <a:cs typeface="Futura Book" charset="0"/>
              </a:rPr>
              <a:t> and </a:t>
            </a:r>
            <a:r>
              <a:rPr lang="en-US" sz="6000" b="1" u="sng" dirty="0">
                <a:latin typeface="Futura Book" charset="0"/>
                <a:ea typeface="Futura Book" charset="0"/>
                <a:cs typeface="Futura Book" charset="0"/>
              </a:rPr>
              <a:t>Savior</a:t>
            </a:r>
            <a:r>
              <a:rPr lang="en-US" sz="6000" dirty="0">
                <a:latin typeface="Futura Book" charset="0"/>
                <a:ea typeface="Futura Book" charset="0"/>
                <a:cs typeface="Futura Book" charset="0"/>
              </a:rPr>
              <a:t> (John 1:1–5, 1:14).</a:t>
            </a:r>
          </a:p>
        </p:txBody>
      </p:sp>
    </p:spTree>
    <p:extLst>
      <p:ext uri="{BB962C8B-B14F-4D97-AF65-F5344CB8AC3E}">
        <p14:creationId xmlns:p14="http://schemas.microsoft.com/office/powerpoint/2010/main" val="202991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1938992"/>
          </a:xfrm>
          <a:prstGeom prst="rect">
            <a:avLst/>
          </a:prstGeom>
          <a:noFill/>
        </p:spPr>
        <p:txBody>
          <a:bodyPr wrap="square" rtlCol="0">
            <a:spAutoFit/>
          </a:bodyPr>
          <a:lstStyle/>
          <a:p>
            <a:pPr lvl="0"/>
            <a:r>
              <a:rPr lang="en-US" sz="6000" dirty="0">
                <a:latin typeface="Futura Book" charset="0"/>
                <a:ea typeface="Futura Book" charset="0"/>
                <a:cs typeface="Futura Book" charset="0"/>
              </a:rPr>
              <a:t>We can trust our lives to Jesus based on the </a:t>
            </a:r>
            <a:r>
              <a:rPr lang="en-US" sz="6000" b="1" u="sng" dirty="0">
                <a:latin typeface="Futura Book" charset="0"/>
                <a:ea typeface="Futura Book" charset="0"/>
                <a:cs typeface="Futura Book" charset="0"/>
              </a:rPr>
              <a:t>credible</a:t>
            </a:r>
            <a:r>
              <a:rPr lang="en-US" sz="6000" dirty="0">
                <a:latin typeface="Futura Book" charset="0"/>
                <a:ea typeface="Futura Book" charset="0"/>
                <a:cs typeface="Futura Book" charset="0"/>
              </a:rPr>
              <a:t> </a:t>
            </a:r>
            <a:r>
              <a:rPr lang="en-US" sz="6000" b="1" u="sng" dirty="0">
                <a:latin typeface="Futura Book" charset="0"/>
                <a:ea typeface="Futura Book" charset="0"/>
                <a:cs typeface="Futura Book" charset="0"/>
              </a:rPr>
              <a:t>testimony</a:t>
            </a:r>
            <a:r>
              <a:rPr lang="en-US" sz="6000" dirty="0">
                <a:latin typeface="Futura Book" charset="0"/>
                <a:ea typeface="Futura Book" charset="0"/>
                <a:cs typeface="Futura Book" charset="0"/>
              </a:rPr>
              <a:t> of others (John 5:31–47).</a:t>
            </a:r>
          </a:p>
        </p:txBody>
      </p:sp>
    </p:spTree>
    <p:extLst>
      <p:ext uri="{BB962C8B-B14F-4D97-AF65-F5344CB8AC3E}">
        <p14:creationId xmlns:p14="http://schemas.microsoft.com/office/powerpoint/2010/main" val="9187213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2862322"/>
          </a:xfrm>
          <a:prstGeom prst="rect">
            <a:avLst/>
          </a:prstGeom>
          <a:noFill/>
        </p:spPr>
        <p:txBody>
          <a:bodyPr wrap="square" rtlCol="0">
            <a:spAutoFit/>
          </a:bodyPr>
          <a:lstStyle/>
          <a:p>
            <a:pPr lvl="0"/>
            <a:r>
              <a:rPr lang="en-US" sz="6000" dirty="0">
                <a:latin typeface="Futura Book" charset="0"/>
                <a:ea typeface="Futura Book" charset="0"/>
                <a:cs typeface="Futura Book" charset="0"/>
              </a:rPr>
              <a:t>John described Jesus as “the Word,” “Creator,” “Life,” and “Light.” How do these titles for Jesus shape your view of who Jesus is?</a:t>
            </a:r>
          </a:p>
        </p:txBody>
      </p:sp>
    </p:spTree>
    <p:extLst>
      <p:ext uri="{BB962C8B-B14F-4D97-AF65-F5344CB8AC3E}">
        <p14:creationId xmlns:p14="http://schemas.microsoft.com/office/powerpoint/2010/main" val="18869214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1938992"/>
          </a:xfrm>
          <a:prstGeom prst="rect">
            <a:avLst/>
          </a:prstGeom>
          <a:noFill/>
        </p:spPr>
        <p:txBody>
          <a:bodyPr wrap="square" rtlCol="0">
            <a:spAutoFit/>
          </a:bodyPr>
          <a:lstStyle/>
          <a:p>
            <a:pPr lvl="0"/>
            <a:r>
              <a:rPr lang="en-US" sz="6000" dirty="0">
                <a:latin typeface="Futura Book" charset="0"/>
                <a:ea typeface="Futura Book" charset="0"/>
                <a:cs typeface="Futura Book" charset="0"/>
              </a:rPr>
              <a:t>Why is Jesus’ incarnation—becoming a man and living among us—important to our faith?</a:t>
            </a:r>
          </a:p>
        </p:txBody>
      </p:sp>
    </p:spTree>
    <p:extLst>
      <p:ext uri="{BB962C8B-B14F-4D97-AF65-F5344CB8AC3E}">
        <p14:creationId xmlns:p14="http://schemas.microsoft.com/office/powerpoint/2010/main" val="20910588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1938992"/>
          </a:xfrm>
          <a:prstGeom prst="rect">
            <a:avLst/>
          </a:prstGeom>
          <a:noFill/>
        </p:spPr>
        <p:txBody>
          <a:bodyPr wrap="square" rtlCol="0">
            <a:spAutoFit/>
          </a:bodyPr>
          <a:lstStyle/>
          <a:p>
            <a:pPr lvl="0"/>
            <a:r>
              <a:rPr lang="en-US" sz="6000" dirty="0">
                <a:latin typeface="Futura Book" charset="0"/>
                <a:ea typeface="Futura Book" charset="0"/>
                <a:cs typeface="Futura Book" charset="0"/>
              </a:rPr>
              <a:t>In what ways has accepting Jesus as Messiah brought truth, life, and light into your life?</a:t>
            </a:r>
          </a:p>
        </p:txBody>
      </p:sp>
    </p:spTree>
    <p:extLst>
      <p:ext uri="{BB962C8B-B14F-4D97-AF65-F5344CB8AC3E}">
        <p14:creationId xmlns:p14="http://schemas.microsoft.com/office/powerpoint/2010/main" val="1796137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4" name="TextBox 3"/>
          <p:cNvSpPr txBox="1"/>
          <p:nvPr/>
        </p:nvSpPr>
        <p:spPr>
          <a:xfrm>
            <a:off x="2516949" y="5873954"/>
            <a:ext cx="18628551" cy="1938992"/>
          </a:xfrm>
          <a:prstGeom prst="rect">
            <a:avLst/>
          </a:prstGeom>
          <a:noFill/>
        </p:spPr>
        <p:txBody>
          <a:bodyPr wrap="square" rtlCol="0">
            <a:spAutoFit/>
          </a:bodyPr>
          <a:lstStyle/>
          <a:p>
            <a:pPr lvl="0"/>
            <a:r>
              <a:rPr lang="en-US" sz="6000" dirty="0" smtClean="0">
                <a:latin typeface="Futura Book" charset="0"/>
                <a:ea typeface="Futura Book" charset="0"/>
                <a:cs typeface="Futura Book" charset="0"/>
              </a:rPr>
              <a:t>How </a:t>
            </a:r>
            <a:r>
              <a:rPr lang="en-US" sz="6000" dirty="0">
                <a:latin typeface="Futura Book" charset="0"/>
                <a:ea typeface="Futura Book" charset="0"/>
                <a:cs typeface="Futura Book" charset="0"/>
              </a:rPr>
              <a:t>can believers offer their witness to Jesus’ identity as they encounter people every day?</a:t>
            </a:r>
            <a:endParaRPr lang="en-US" sz="6000" dirty="0">
              <a:latin typeface="Futura Book" charset="0"/>
              <a:ea typeface="Futura Book" charset="0"/>
              <a:cs typeface="Futura Book" charset="0"/>
            </a:endParaRPr>
          </a:p>
        </p:txBody>
      </p:sp>
    </p:spTree>
    <p:extLst>
      <p:ext uri="{BB962C8B-B14F-4D97-AF65-F5344CB8AC3E}">
        <p14:creationId xmlns:p14="http://schemas.microsoft.com/office/powerpoint/2010/main" val="1975939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6159</TotalTime>
  <Words>194</Words>
  <Application>Microsoft Macintosh PowerPoint</Application>
  <PresentationFormat>Custom</PresentationFormat>
  <Paragraphs>21</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Futura Book</vt:lpstr>
      <vt:lpstr>Futura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Isbell, Bradley Lynn</dc:creator>
  <cp:lastModifiedBy>Isbell, Bradley Lynn</cp:lastModifiedBy>
  <cp:revision>70</cp:revision>
  <cp:lastPrinted>2016-07-27T19:55:17Z</cp:lastPrinted>
  <dcterms:created xsi:type="dcterms:W3CDTF">2016-07-14T20:01:30Z</dcterms:created>
  <dcterms:modified xsi:type="dcterms:W3CDTF">2017-07-18T20:29:01Z</dcterms:modified>
</cp:coreProperties>
</file>