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2" r:id="rId6"/>
    <p:sldId id="266" r:id="rId7"/>
    <p:sldId id="267" r:id="rId8"/>
    <p:sldId id="265" r:id="rId9"/>
    <p:sldId id="272" r:id="rId10"/>
    <p:sldId id="273" r:id="rId11"/>
    <p:sldId id="274" r:id="rId12"/>
  </p:sldIdLst>
  <p:sldSz cx="24387175" cy="13716000"/>
  <p:notesSz cx="6858000" cy="9144000"/>
  <p:defaultTextStyle>
    <a:defPPr>
      <a:defRPr lang="en-US"/>
    </a:defPPr>
    <a:lvl1pPr marL="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E4F"/>
    <a:srgbClr val="2581BC"/>
    <a:srgbClr val="273641"/>
    <a:srgbClr val="E84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21"/>
    <p:restoredTop sz="95994"/>
  </p:normalViewPr>
  <p:slideViewPr>
    <p:cSldViewPr snapToGrid="0" snapToObjects="1">
      <p:cViewPr>
        <p:scale>
          <a:sx n="45" d="100"/>
          <a:sy n="45" d="100"/>
        </p:scale>
        <p:origin x="1200" y="8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4B5F4A-98BD-9546-8918-7821DBE9ACF1}" type="datetimeFigureOut">
              <a:rPr lang="en-US" smtClean="0"/>
              <a:t>6/8/17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7E39-9384-8842-8A25-1472B44127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819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125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671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828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335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985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30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475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216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2890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030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397" y="2244726"/>
            <a:ext cx="18290381" cy="47752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397" y="7204076"/>
            <a:ext cx="18290381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030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137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917" y="3419477"/>
            <a:ext cx="21033938" cy="5705474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917" y="9178927"/>
            <a:ext cx="21033938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20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61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600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84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5" y="730251"/>
            <a:ext cx="21033938" cy="265112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796" y="3362326"/>
            <a:ext cx="10316917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796" y="5010150"/>
            <a:ext cx="10316917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6007" y="3362326"/>
            <a:ext cx="10367726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6007" y="5010150"/>
            <a:ext cx="10367726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93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023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9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7726" y="1974851"/>
            <a:ext cx="1234600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29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7726" y="1974851"/>
            <a:ext cx="12346007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026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2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52072" y="730250"/>
            <a:ext cx="5258485" cy="1162367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618" y="730250"/>
            <a:ext cx="15470614" cy="1162367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954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619" y="730251"/>
            <a:ext cx="21033938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619" y="3651250"/>
            <a:ext cx="21033938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618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36B3-8EDC-8E46-9B4D-6AFAA4748708}" type="datetimeFigureOut">
              <a:rPr lang="en-US" smtClean="0"/>
              <a:t>6/8/17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8252" y="12712701"/>
            <a:ext cx="8230672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3443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7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NULL"/><Relationship Id="rId3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06259" y="707136"/>
            <a:ext cx="22774656" cy="1231392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/>
          </a:p>
        </p:txBody>
      </p:sp>
      <p:sp>
        <p:nvSpPr>
          <p:cNvPr id="8" name="Rectangle 7"/>
          <p:cNvSpPr/>
          <p:nvPr/>
        </p:nvSpPr>
        <p:spPr>
          <a:xfrm>
            <a:off x="806259" y="707136"/>
            <a:ext cx="22774656" cy="12313920"/>
          </a:xfrm>
          <a:prstGeom prst="rect">
            <a:avLst/>
          </a:prstGeom>
          <a:solidFill>
            <a:srgbClr val="2B3E4F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799" y="5120640"/>
            <a:ext cx="13253576" cy="34747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7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857625" y="1722085"/>
            <a:ext cx="21457920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300" b="1" dirty="0" smtClean="0">
                <a:solidFill>
                  <a:schemeClr val="bg2">
                    <a:lumMod val="25000"/>
                  </a:schemeClr>
                </a:solidFill>
                <a:latin typeface="Futura Book" charset="0"/>
                <a:ea typeface="Futura Book" charset="0"/>
                <a:cs typeface="Futura Book" charset="0"/>
              </a:rPr>
              <a:t>CALEB THE SPY</a:t>
            </a:r>
            <a:endParaRPr lang="en-US" sz="13300" b="1" dirty="0">
              <a:solidFill>
                <a:schemeClr val="bg2">
                  <a:lumMod val="25000"/>
                </a:schemeClr>
              </a:solidFill>
              <a:latin typeface="Futura Book" charset="0"/>
              <a:ea typeface="Futura Book" charset="0"/>
              <a:cs typeface="Futura Book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88600" y="3615382"/>
            <a:ext cx="3512376" cy="404486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771526"/>
            <a:ext cx="24387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chemeClr val="bg2">
                    <a:lumMod val="10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Lesson 1</a:t>
            </a:r>
            <a:endParaRPr lang="en-US" i="1" dirty="0">
              <a:solidFill>
                <a:schemeClr val="bg2">
                  <a:lumMod val="10000"/>
                </a:schemeClr>
              </a:solidFill>
              <a:latin typeface="Adobe Caslon Pro" charset="0"/>
              <a:ea typeface="Adobe Caslon Pro" charset="0"/>
              <a:cs typeface="Adobe Caslon Pro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71950" y="4673804"/>
            <a:ext cx="1845944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Numbers 14:20-38</a:t>
            </a:r>
            <a:endParaRPr lang="en-US" sz="6400" dirty="0">
              <a:solidFill>
                <a:schemeClr val="bg2">
                  <a:lumMod val="25000"/>
                </a:schemeClr>
              </a:solidFill>
              <a:latin typeface="Adobe Caslon Pro" charset="0"/>
              <a:ea typeface="Adobe Caslon Pro" charset="0"/>
              <a:cs typeface="Adobe Caslon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68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950" y="4673804"/>
            <a:ext cx="1845944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But my servant Caleb, because he has a different spirit and has followed me fully, I will bring into the land into which he went, and his descendants will possess it.</a:t>
            </a:r>
          </a:p>
          <a:p>
            <a:pPr algn="r"/>
            <a:endParaRPr lang="en-US" sz="6600" i="1" dirty="0">
              <a:solidFill>
                <a:schemeClr val="bg2">
                  <a:lumMod val="25000"/>
                </a:schemeClr>
              </a:solidFill>
              <a:latin typeface="Adobe Caslon Pro" charset="0"/>
              <a:ea typeface="Adobe Caslon Pro" charset="0"/>
              <a:cs typeface="Adobe Caslon Pro" charset="0"/>
            </a:endParaRPr>
          </a:p>
          <a:p>
            <a:pPr algn="r"/>
            <a:r>
              <a:rPr lang="en-US" sz="6600" i="1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Numbers 14:24</a:t>
            </a:r>
          </a:p>
        </p:txBody>
      </p:sp>
    </p:spTree>
    <p:extLst>
      <p:ext uri="{BB962C8B-B14F-4D97-AF65-F5344CB8AC3E}">
        <p14:creationId xmlns:p14="http://schemas.microsoft.com/office/powerpoint/2010/main" val="20212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950" y="4673804"/>
            <a:ext cx="1845944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Why is it important to be faithful to God when other believers do not agree?</a:t>
            </a:r>
            <a:endParaRPr lang="en-US" sz="6600" i="1" dirty="0">
              <a:solidFill>
                <a:schemeClr val="bg2">
                  <a:lumMod val="25000"/>
                </a:schemeClr>
              </a:solidFill>
              <a:latin typeface="Adobe Caslon Pro" charset="0"/>
              <a:ea typeface="Adobe Caslon Pro" charset="0"/>
              <a:cs typeface="Adobe Caslon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54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950" y="4673804"/>
            <a:ext cx="1845944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When we refuse to obey God, He </a:t>
            </a:r>
            <a:r>
              <a:rPr lang="en-US" sz="6600" b="1" u="sng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disciplines</a:t>
            </a:r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 us (Numbers 14:20-23).</a:t>
            </a:r>
          </a:p>
        </p:txBody>
      </p:sp>
    </p:spTree>
    <p:extLst>
      <p:ext uri="{BB962C8B-B14F-4D97-AF65-F5344CB8AC3E}">
        <p14:creationId xmlns:p14="http://schemas.microsoft.com/office/powerpoint/2010/main" val="20299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950" y="4673804"/>
            <a:ext cx="1845944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When we choose to obey God, He </a:t>
            </a:r>
            <a:r>
              <a:rPr lang="en-US" sz="6600" b="1" u="sng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rewards</a:t>
            </a:r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 us (Numbers 14:24).</a:t>
            </a:r>
          </a:p>
        </p:txBody>
      </p:sp>
    </p:spTree>
    <p:extLst>
      <p:ext uri="{BB962C8B-B14F-4D97-AF65-F5344CB8AC3E}">
        <p14:creationId xmlns:p14="http://schemas.microsoft.com/office/powerpoint/2010/main" val="175573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950" y="4673804"/>
            <a:ext cx="1845944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When we disobey God, He </a:t>
            </a:r>
            <a:r>
              <a:rPr lang="en-US" sz="6600" b="1" u="sng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allows</a:t>
            </a:r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 us to suffer the consequences (Numbers 14:25-38).</a:t>
            </a:r>
          </a:p>
        </p:txBody>
      </p:sp>
    </p:spTree>
    <p:extLst>
      <p:ext uri="{BB962C8B-B14F-4D97-AF65-F5344CB8AC3E}">
        <p14:creationId xmlns:p14="http://schemas.microsoft.com/office/powerpoint/2010/main" val="128976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950" y="4673804"/>
            <a:ext cx="1845944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Caleb had to wait 40 years to enter the Promised Land even though he obeyed God and remained faithful. What does that tell you about the nature of community? </a:t>
            </a:r>
          </a:p>
        </p:txBody>
      </p:sp>
    </p:spTree>
    <p:extLst>
      <p:ext uri="{BB962C8B-B14F-4D97-AF65-F5344CB8AC3E}">
        <p14:creationId xmlns:p14="http://schemas.microsoft.com/office/powerpoint/2010/main" val="188692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950" y="4673804"/>
            <a:ext cx="1845944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How could Caleb remain so faithful in the face of so much opposition? </a:t>
            </a:r>
          </a:p>
        </p:txBody>
      </p:sp>
    </p:spTree>
    <p:extLst>
      <p:ext uri="{BB962C8B-B14F-4D97-AF65-F5344CB8AC3E}">
        <p14:creationId xmlns:p14="http://schemas.microsoft.com/office/powerpoint/2010/main" val="165660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950" y="4673804"/>
            <a:ext cx="1845944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What does a life of wholehearted commitment to God look like? </a:t>
            </a:r>
          </a:p>
        </p:txBody>
      </p:sp>
    </p:spTree>
    <p:extLst>
      <p:ext uri="{BB962C8B-B14F-4D97-AF65-F5344CB8AC3E}">
        <p14:creationId xmlns:p14="http://schemas.microsoft.com/office/powerpoint/2010/main" val="123121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71950" y="4673804"/>
            <a:ext cx="1845944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2">
                    <a:lumMod val="25000"/>
                  </a:schemeClr>
                </a:solidFill>
                <a:latin typeface="Adobe Caslon Pro" charset="0"/>
                <a:ea typeface="Adobe Caslon Pro" charset="0"/>
                <a:cs typeface="Adobe Caslon Pro" charset="0"/>
              </a:rPr>
              <a:t>Consider a time when the spirit of those around you did not honor God. What would it look like for you to have a “different spirit” like Caleb? </a:t>
            </a:r>
          </a:p>
        </p:txBody>
      </p:sp>
    </p:spTree>
    <p:extLst>
      <p:ext uri="{BB962C8B-B14F-4D97-AF65-F5344CB8AC3E}">
        <p14:creationId xmlns:p14="http://schemas.microsoft.com/office/powerpoint/2010/main" val="11980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2C3E50"/>
      </a:dk1>
      <a:lt1>
        <a:srgbClr val="FFFFFF"/>
      </a:lt1>
      <a:dk2>
        <a:srgbClr val="2C3E50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6164</TotalTime>
  <Words>203</Words>
  <Application>Microsoft Macintosh PowerPoint</Application>
  <PresentationFormat>Custom</PresentationFormat>
  <Paragraphs>24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Adobe Caslon Pro</vt:lpstr>
      <vt:lpstr>Calibri</vt:lpstr>
      <vt:lpstr>Futura Book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Isbell, Bradley Lynn</dc:creator>
  <cp:lastModifiedBy>Bradley Isbell</cp:lastModifiedBy>
  <cp:revision>76</cp:revision>
  <cp:lastPrinted>2016-07-27T19:55:17Z</cp:lastPrinted>
  <dcterms:created xsi:type="dcterms:W3CDTF">2016-07-14T20:01:30Z</dcterms:created>
  <dcterms:modified xsi:type="dcterms:W3CDTF">2017-06-08T20:53:14Z</dcterms:modified>
</cp:coreProperties>
</file>