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3"/>
  </p:notesMasterIdLst>
  <p:sldIdLst>
    <p:sldId id="256" r:id="rId2"/>
    <p:sldId id="257" r:id="rId3"/>
    <p:sldId id="258" r:id="rId4"/>
    <p:sldId id="259" r:id="rId5"/>
    <p:sldId id="262" r:id="rId6"/>
    <p:sldId id="271" r:id="rId7"/>
    <p:sldId id="272" r:id="rId8"/>
    <p:sldId id="265" r:id="rId9"/>
    <p:sldId id="273" r:id="rId10"/>
    <p:sldId id="274" r:id="rId11"/>
    <p:sldId id="275" r:id="rId12"/>
  </p:sldIdLst>
  <p:sldSz cx="24387175" cy="13716000"/>
  <p:notesSz cx="6858000" cy="9144000"/>
  <p:defaultTextStyle>
    <a:defPPr>
      <a:defRPr lang="en-US"/>
    </a:defPPr>
    <a:lvl1pPr marL="0" algn="l" defTabSz="1828891" rtl="0" eaLnBrk="1" latinLnBrk="0" hangingPunct="1">
      <a:defRPr sz="3600" kern="1200">
        <a:solidFill>
          <a:schemeClr val="tx1"/>
        </a:solidFill>
        <a:latin typeface="+mn-lt"/>
        <a:ea typeface="+mn-ea"/>
        <a:cs typeface="+mn-cs"/>
      </a:defRPr>
    </a:lvl1pPr>
    <a:lvl2pPr marL="914446" algn="l" defTabSz="1828891" rtl="0" eaLnBrk="1" latinLnBrk="0" hangingPunct="1">
      <a:defRPr sz="3600" kern="1200">
        <a:solidFill>
          <a:schemeClr val="tx1"/>
        </a:solidFill>
        <a:latin typeface="+mn-lt"/>
        <a:ea typeface="+mn-ea"/>
        <a:cs typeface="+mn-cs"/>
      </a:defRPr>
    </a:lvl2pPr>
    <a:lvl3pPr marL="1828891" algn="l" defTabSz="1828891" rtl="0" eaLnBrk="1" latinLnBrk="0" hangingPunct="1">
      <a:defRPr sz="3600" kern="1200">
        <a:solidFill>
          <a:schemeClr val="tx1"/>
        </a:solidFill>
        <a:latin typeface="+mn-lt"/>
        <a:ea typeface="+mn-ea"/>
        <a:cs typeface="+mn-cs"/>
      </a:defRPr>
    </a:lvl3pPr>
    <a:lvl4pPr marL="2743337" algn="l" defTabSz="1828891" rtl="0" eaLnBrk="1" latinLnBrk="0" hangingPunct="1">
      <a:defRPr sz="3600" kern="1200">
        <a:solidFill>
          <a:schemeClr val="tx1"/>
        </a:solidFill>
        <a:latin typeface="+mn-lt"/>
        <a:ea typeface="+mn-ea"/>
        <a:cs typeface="+mn-cs"/>
      </a:defRPr>
    </a:lvl4pPr>
    <a:lvl5pPr marL="3657783" algn="l" defTabSz="1828891" rtl="0" eaLnBrk="1" latinLnBrk="0" hangingPunct="1">
      <a:defRPr sz="3600" kern="1200">
        <a:solidFill>
          <a:schemeClr val="tx1"/>
        </a:solidFill>
        <a:latin typeface="+mn-lt"/>
        <a:ea typeface="+mn-ea"/>
        <a:cs typeface="+mn-cs"/>
      </a:defRPr>
    </a:lvl5pPr>
    <a:lvl6pPr marL="4572229" algn="l" defTabSz="1828891" rtl="0" eaLnBrk="1" latinLnBrk="0" hangingPunct="1">
      <a:defRPr sz="3600" kern="1200">
        <a:solidFill>
          <a:schemeClr val="tx1"/>
        </a:solidFill>
        <a:latin typeface="+mn-lt"/>
        <a:ea typeface="+mn-ea"/>
        <a:cs typeface="+mn-cs"/>
      </a:defRPr>
    </a:lvl6pPr>
    <a:lvl7pPr marL="5486674" algn="l" defTabSz="1828891" rtl="0" eaLnBrk="1" latinLnBrk="0" hangingPunct="1">
      <a:defRPr sz="3600" kern="1200">
        <a:solidFill>
          <a:schemeClr val="tx1"/>
        </a:solidFill>
        <a:latin typeface="+mn-lt"/>
        <a:ea typeface="+mn-ea"/>
        <a:cs typeface="+mn-cs"/>
      </a:defRPr>
    </a:lvl7pPr>
    <a:lvl8pPr marL="6401120" algn="l" defTabSz="1828891" rtl="0" eaLnBrk="1" latinLnBrk="0" hangingPunct="1">
      <a:defRPr sz="3600" kern="1200">
        <a:solidFill>
          <a:schemeClr val="tx1"/>
        </a:solidFill>
        <a:latin typeface="+mn-lt"/>
        <a:ea typeface="+mn-ea"/>
        <a:cs typeface="+mn-cs"/>
      </a:defRPr>
    </a:lvl8pPr>
    <a:lvl9pPr marL="7315566" algn="l" defTabSz="1828891"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3E4F"/>
    <a:srgbClr val="2581BC"/>
    <a:srgbClr val="273641"/>
    <a:srgbClr val="E84C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6016"/>
  </p:normalViewPr>
  <p:slideViewPr>
    <p:cSldViewPr snapToGrid="0" snapToObjects="1">
      <p:cViewPr>
        <p:scale>
          <a:sx n="45" d="100"/>
          <a:sy n="45" d="100"/>
        </p:scale>
        <p:origin x="1976" y="8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notesMaster" Target="notesMasters/notes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4B5F4A-98BD-9546-8918-7821DBE9ACF1}" type="datetimeFigureOut">
              <a:rPr lang="en-US" smtClean="0"/>
              <a:t>3/9/17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007E39-9384-8842-8A25-1472B4412774}" type="slidenum">
              <a:rPr lang="en-US" smtClean="0"/>
              <a:t>‹#›</a:t>
            </a:fld>
            <a:endParaRPr lang="en-US"/>
          </a:p>
        </p:txBody>
      </p:sp>
    </p:spTree>
    <p:extLst>
      <p:ext uri="{BB962C8B-B14F-4D97-AF65-F5344CB8AC3E}">
        <p14:creationId xmlns:p14="http://schemas.microsoft.com/office/powerpoint/2010/main" val="1617819336"/>
      </p:ext>
    </p:extLst>
  </p:cSld>
  <p:clrMap bg1="lt1" tx1="dk1" bg2="lt2" tx2="dk2" accent1="accent1" accent2="accent2" accent3="accent3" accent4="accent4" accent5="accent5" accent6="accent6" hlink="hlink" folHlink="folHlink"/>
  <p:notesStyle>
    <a:lvl1pPr marL="0" algn="l" defTabSz="1828891" rtl="0" eaLnBrk="1" latinLnBrk="0" hangingPunct="1">
      <a:defRPr sz="2400" kern="1200">
        <a:solidFill>
          <a:schemeClr val="tx1"/>
        </a:solidFill>
        <a:latin typeface="+mn-lt"/>
        <a:ea typeface="+mn-ea"/>
        <a:cs typeface="+mn-cs"/>
      </a:defRPr>
    </a:lvl1pPr>
    <a:lvl2pPr marL="914446" algn="l" defTabSz="1828891" rtl="0" eaLnBrk="1" latinLnBrk="0" hangingPunct="1">
      <a:defRPr sz="2400" kern="1200">
        <a:solidFill>
          <a:schemeClr val="tx1"/>
        </a:solidFill>
        <a:latin typeface="+mn-lt"/>
        <a:ea typeface="+mn-ea"/>
        <a:cs typeface="+mn-cs"/>
      </a:defRPr>
    </a:lvl2pPr>
    <a:lvl3pPr marL="1828891" algn="l" defTabSz="1828891" rtl="0" eaLnBrk="1" latinLnBrk="0" hangingPunct="1">
      <a:defRPr sz="2400" kern="1200">
        <a:solidFill>
          <a:schemeClr val="tx1"/>
        </a:solidFill>
        <a:latin typeface="+mn-lt"/>
        <a:ea typeface="+mn-ea"/>
        <a:cs typeface="+mn-cs"/>
      </a:defRPr>
    </a:lvl3pPr>
    <a:lvl4pPr marL="2743337" algn="l" defTabSz="1828891" rtl="0" eaLnBrk="1" latinLnBrk="0" hangingPunct="1">
      <a:defRPr sz="2400" kern="1200">
        <a:solidFill>
          <a:schemeClr val="tx1"/>
        </a:solidFill>
        <a:latin typeface="+mn-lt"/>
        <a:ea typeface="+mn-ea"/>
        <a:cs typeface="+mn-cs"/>
      </a:defRPr>
    </a:lvl4pPr>
    <a:lvl5pPr marL="3657783" algn="l" defTabSz="1828891" rtl="0" eaLnBrk="1" latinLnBrk="0" hangingPunct="1">
      <a:defRPr sz="2400" kern="1200">
        <a:solidFill>
          <a:schemeClr val="tx1"/>
        </a:solidFill>
        <a:latin typeface="+mn-lt"/>
        <a:ea typeface="+mn-ea"/>
        <a:cs typeface="+mn-cs"/>
      </a:defRPr>
    </a:lvl5pPr>
    <a:lvl6pPr marL="4572229" algn="l" defTabSz="1828891" rtl="0" eaLnBrk="1" latinLnBrk="0" hangingPunct="1">
      <a:defRPr sz="2400" kern="1200">
        <a:solidFill>
          <a:schemeClr val="tx1"/>
        </a:solidFill>
        <a:latin typeface="+mn-lt"/>
        <a:ea typeface="+mn-ea"/>
        <a:cs typeface="+mn-cs"/>
      </a:defRPr>
    </a:lvl6pPr>
    <a:lvl7pPr marL="5486674" algn="l" defTabSz="1828891" rtl="0" eaLnBrk="1" latinLnBrk="0" hangingPunct="1">
      <a:defRPr sz="2400" kern="1200">
        <a:solidFill>
          <a:schemeClr val="tx1"/>
        </a:solidFill>
        <a:latin typeface="+mn-lt"/>
        <a:ea typeface="+mn-ea"/>
        <a:cs typeface="+mn-cs"/>
      </a:defRPr>
    </a:lvl7pPr>
    <a:lvl8pPr marL="6401120" algn="l" defTabSz="1828891" rtl="0" eaLnBrk="1" latinLnBrk="0" hangingPunct="1">
      <a:defRPr sz="2400" kern="1200">
        <a:solidFill>
          <a:schemeClr val="tx1"/>
        </a:solidFill>
        <a:latin typeface="+mn-lt"/>
        <a:ea typeface="+mn-ea"/>
        <a:cs typeface="+mn-cs"/>
      </a:defRPr>
    </a:lvl8pPr>
    <a:lvl9pPr marL="7315566" algn="l" defTabSz="1828891"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2</a:t>
            </a:fld>
            <a:endParaRPr lang="en-US"/>
          </a:p>
        </p:txBody>
      </p:sp>
    </p:spTree>
    <p:extLst>
      <p:ext uri="{BB962C8B-B14F-4D97-AF65-F5344CB8AC3E}">
        <p14:creationId xmlns:p14="http://schemas.microsoft.com/office/powerpoint/2010/main" val="13991254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3</a:t>
            </a:fld>
            <a:endParaRPr lang="en-US"/>
          </a:p>
        </p:txBody>
      </p:sp>
    </p:spTree>
    <p:extLst>
      <p:ext uri="{BB962C8B-B14F-4D97-AF65-F5344CB8AC3E}">
        <p14:creationId xmlns:p14="http://schemas.microsoft.com/office/powerpoint/2010/main" val="1629671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4</a:t>
            </a:fld>
            <a:endParaRPr lang="en-US"/>
          </a:p>
        </p:txBody>
      </p:sp>
    </p:spTree>
    <p:extLst>
      <p:ext uri="{BB962C8B-B14F-4D97-AF65-F5344CB8AC3E}">
        <p14:creationId xmlns:p14="http://schemas.microsoft.com/office/powerpoint/2010/main" val="4348285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5</a:t>
            </a:fld>
            <a:endParaRPr lang="en-US"/>
          </a:p>
        </p:txBody>
      </p:sp>
    </p:spTree>
    <p:extLst>
      <p:ext uri="{BB962C8B-B14F-4D97-AF65-F5344CB8AC3E}">
        <p14:creationId xmlns:p14="http://schemas.microsoft.com/office/powerpoint/2010/main" val="1469335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6</a:t>
            </a:fld>
            <a:endParaRPr lang="en-US"/>
          </a:p>
        </p:txBody>
      </p:sp>
    </p:spTree>
    <p:extLst>
      <p:ext uri="{BB962C8B-B14F-4D97-AF65-F5344CB8AC3E}">
        <p14:creationId xmlns:p14="http://schemas.microsoft.com/office/powerpoint/2010/main" val="18532062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7</a:t>
            </a:fld>
            <a:endParaRPr lang="en-US"/>
          </a:p>
        </p:txBody>
      </p:sp>
    </p:spTree>
    <p:extLst>
      <p:ext uri="{BB962C8B-B14F-4D97-AF65-F5344CB8AC3E}">
        <p14:creationId xmlns:p14="http://schemas.microsoft.com/office/powerpoint/2010/main" val="249383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8</a:t>
            </a:fld>
            <a:endParaRPr lang="en-US"/>
          </a:p>
        </p:txBody>
      </p:sp>
    </p:spTree>
    <p:extLst>
      <p:ext uri="{BB962C8B-B14F-4D97-AF65-F5344CB8AC3E}">
        <p14:creationId xmlns:p14="http://schemas.microsoft.com/office/powerpoint/2010/main" val="1597475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9</a:t>
            </a:fld>
            <a:endParaRPr lang="en-US"/>
          </a:p>
        </p:txBody>
      </p:sp>
    </p:spTree>
    <p:extLst>
      <p:ext uri="{BB962C8B-B14F-4D97-AF65-F5344CB8AC3E}">
        <p14:creationId xmlns:p14="http://schemas.microsoft.com/office/powerpoint/2010/main" val="13739259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10</a:t>
            </a:fld>
            <a:endParaRPr lang="en-US"/>
          </a:p>
        </p:txBody>
      </p:sp>
    </p:spTree>
    <p:extLst>
      <p:ext uri="{BB962C8B-B14F-4D97-AF65-F5344CB8AC3E}">
        <p14:creationId xmlns:p14="http://schemas.microsoft.com/office/powerpoint/2010/main" val="13161840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007E39-9384-8842-8A25-1472B4412774}" type="slidenum">
              <a:rPr lang="en-US" smtClean="0"/>
              <a:t>11</a:t>
            </a:fld>
            <a:endParaRPr lang="en-US"/>
          </a:p>
        </p:txBody>
      </p:sp>
    </p:spTree>
    <p:extLst>
      <p:ext uri="{BB962C8B-B14F-4D97-AF65-F5344CB8AC3E}">
        <p14:creationId xmlns:p14="http://schemas.microsoft.com/office/powerpoint/2010/main" val="10786671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397" y="2244726"/>
            <a:ext cx="18290381" cy="4775200"/>
          </a:xfrm>
        </p:spPr>
        <p:txBody>
          <a:bodyPr anchor="b"/>
          <a:lstStyle>
            <a:lvl1pPr algn="ctr">
              <a:defRPr sz="12000"/>
            </a:lvl1pPr>
          </a:lstStyle>
          <a:p>
            <a:r>
              <a:rPr lang="en-US" smtClean="0"/>
              <a:t>Click to edit Master title style</a:t>
            </a:r>
            <a:endParaRPr lang="en-US" dirty="0"/>
          </a:p>
        </p:txBody>
      </p:sp>
      <p:sp>
        <p:nvSpPr>
          <p:cNvPr id="3" name="Subtitle 2"/>
          <p:cNvSpPr>
            <a:spLocks noGrp="1"/>
          </p:cNvSpPr>
          <p:nvPr>
            <p:ph type="subTitle" idx="1"/>
          </p:nvPr>
        </p:nvSpPr>
        <p:spPr>
          <a:xfrm>
            <a:off x="3048397" y="7204076"/>
            <a:ext cx="18290381" cy="3311524"/>
          </a:xfrm>
        </p:spPr>
        <p:txBody>
          <a:bodyPr/>
          <a:lstStyle>
            <a:lvl1pPr marL="0" indent="0" algn="ctr">
              <a:buNone/>
              <a:defRPr sz="4800"/>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BC236B3-8EDC-8E46-9B4D-6AFAA4748708}" type="datetimeFigureOut">
              <a:rPr lang="en-US" smtClean="0"/>
              <a:t>3/9/17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1432030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C236B3-8EDC-8E46-9B4D-6AFAA4748708}" type="datetimeFigureOut">
              <a:rPr lang="en-US" smtClean="0"/>
              <a:t>3/9/17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12901379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63917" y="3419477"/>
            <a:ext cx="21033938" cy="5705474"/>
          </a:xfrm>
        </p:spPr>
        <p:txBody>
          <a:bodyPr anchor="b"/>
          <a:lstStyle>
            <a:lvl1pPr>
              <a:defRPr sz="12000"/>
            </a:lvl1pPr>
          </a:lstStyle>
          <a:p>
            <a:r>
              <a:rPr lang="en-US" smtClean="0"/>
              <a:t>Click to edit Master title style</a:t>
            </a:r>
            <a:endParaRPr lang="en-US" dirty="0"/>
          </a:p>
        </p:txBody>
      </p:sp>
      <p:sp>
        <p:nvSpPr>
          <p:cNvPr id="3" name="Text Placeholder 2"/>
          <p:cNvSpPr>
            <a:spLocks noGrp="1"/>
          </p:cNvSpPr>
          <p:nvPr>
            <p:ph type="body" idx="1"/>
          </p:nvPr>
        </p:nvSpPr>
        <p:spPr>
          <a:xfrm>
            <a:off x="1663917" y="9178927"/>
            <a:ext cx="21033938" cy="3000374"/>
          </a:xfrm>
        </p:spPr>
        <p:txBody>
          <a:bodyPr/>
          <a:lstStyle>
            <a:lvl1pPr marL="0" indent="0">
              <a:buNone/>
              <a:defRPr sz="4800">
                <a:solidFill>
                  <a:schemeClr val="tx1">
                    <a:tint val="75000"/>
                  </a:schemeClr>
                </a:solidFill>
              </a:defRPr>
            </a:lvl1pPr>
            <a:lvl2pPr marL="914400" indent="0">
              <a:buNone/>
              <a:defRPr sz="4000">
                <a:solidFill>
                  <a:schemeClr val="tx1">
                    <a:tint val="75000"/>
                  </a:schemeClr>
                </a:solidFill>
              </a:defRPr>
            </a:lvl2pPr>
            <a:lvl3pPr marL="1828800" indent="0">
              <a:buNone/>
              <a:defRPr sz="3600">
                <a:solidFill>
                  <a:schemeClr val="tx1">
                    <a:tint val="75000"/>
                  </a:schemeClr>
                </a:solidFill>
              </a:defRPr>
            </a:lvl3pPr>
            <a:lvl4pPr marL="2743200" indent="0">
              <a:buNone/>
              <a:defRPr sz="3200">
                <a:solidFill>
                  <a:schemeClr val="tx1">
                    <a:tint val="75000"/>
                  </a:schemeClr>
                </a:solidFill>
              </a:defRPr>
            </a:lvl4pPr>
            <a:lvl5pPr marL="3657600" indent="0">
              <a:buNone/>
              <a:defRPr sz="3200">
                <a:solidFill>
                  <a:schemeClr val="tx1">
                    <a:tint val="75000"/>
                  </a:schemeClr>
                </a:solidFill>
              </a:defRPr>
            </a:lvl5pPr>
            <a:lvl6pPr marL="4572000" indent="0">
              <a:buNone/>
              <a:defRPr sz="3200">
                <a:solidFill>
                  <a:schemeClr val="tx1">
                    <a:tint val="75000"/>
                  </a:schemeClr>
                </a:solidFill>
              </a:defRPr>
            </a:lvl6pPr>
            <a:lvl7pPr marL="5486400" indent="0">
              <a:buNone/>
              <a:defRPr sz="3200">
                <a:solidFill>
                  <a:schemeClr val="tx1">
                    <a:tint val="75000"/>
                  </a:schemeClr>
                </a:solidFill>
              </a:defRPr>
            </a:lvl7pPr>
            <a:lvl8pPr marL="6400800" indent="0">
              <a:buNone/>
              <a:defRPr sz="3200">
                <a:solidFill>
                  <a:schemeClr val="tx1">
                    <a:tint val="75000"/>
                  </a:schemeClr>
                </a:solidFill>
              </a:defRPr>
            </a:lvl8pPr>
            <a:lvl9pPr marL="7315200" indent="0">
              <a:buNone/>
              <a:defRPr sz="3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C236B3-8EDC-8E46-9B4D-6AFAA4748708}" type="datetimeFigureOut">
              <a:rPr lang="en-US" smtClean="0"/>
              <a:t>3/9/17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205620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676618" y="3651250"/>
            <a:ext cx="10364549" cy="87026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2346008" y="3651250"/>
            <a:ext cx="10364549" cy="87026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BC236B3-8EDC-8E46-9B4D-6AFAA4748708}" type="datetimeFigureOut">
              <a:rPr lang="en-US" smtClean="0"/>
              <a:t>3/9/17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56884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679795" y="730251"/>
            <a:ext cx="21033938" cy="2651126"/>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679796" y="3362326"/>
            <a:ext cx="10316917"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smtClean="0"/>
              <a:t>Click to edit Master text styles</a:t>
            </a:r>
          </a:p>
        </p:txBody>
      </p:sp>
      <p:sp>
        <p:nvSpPr>
          <p:cNvPr id="4" name="Content Placeholder 3"/>
          <p:cNvSpPr>
            <a:spLocks noGrp="1"/>
          </p:cNvSpPr>
          <p:nvPr>
            <p:ph sz="half" idx="2"/>
          </p:nvPr>
        </p:nvSpPr>
        <p:spPr>
          <a:xfrm>
            <a:off x="1679796" y="5010150"/>
            <a:ext cx="10316917" cy="73691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2346007" y="3362326"/>
            <a:ext cx="10367726" cy="1647824"/>
          </a:xfrm>
        </p:spPr>
        <p:txBody>
          <a:bodyPr anchor="b"/>
          <a:lstStyle>
            <a:lvl1pPr marL="0" indent="0">
              <a:buNone/>
              <a:defRPr sz="4800" b="1"/>
            </a:lvl1pPr>
            <a:lvl2pPr marL="914400" indent="0">
              <a:buNone/>
              <a:defRPr sz="4000" b="1"/>
            </a:lvl2pPr>
            <a:lvl3pPr marL="1828800" indent="0">
              <a:buNone/>
              <a:defRPr sz="3600" b="1"/>
            </a:lvl3pPr>
            <a:lvl4pPr marL="2743200" indent="0">
              <a:buNone/>
              <a:defRPr sz="3200" b="1"/>
            </a:lvl4pPr>
            <a:lvl5pPr marL="3657600" indent="0">
              <a:buNone/>
              <a:defRPr sz="3200" b="1"/>
            </a:lvl5pPr>
            <a:lvl6pPr marL="4572000" indent="0">
              <a:buNone/>
              <a:defRPr sz="3200" b="1"/>
            </a:lvl6pPr>
            <a:lvl7pPr marL="5486400" indent="0">
              <a:buNone/>
              <a:defRPr sz="3200" b="1"/>
            </a:lvl7pPr>
            <a:lvl8pPr marL="6400800" indent="0">
              <a:buNone/>
              <a:defRPr sz="3200" b="1"/>
            </a:lvl8pPr>
            <a:lvl9pPr marL="7315200" indent="0">
              <a:buNone/>
              <a:defRPr sz="3200" b="1"/>
            </a:lvl9pPr>
          </a:lstStyle>
          <a:p>
            <a:pPr lvl="0"/>
            <a:r>
              <a:rPr lang="en-US" smtClean="0"/>
              <a:t>Click to edit Master text styles</a:t>
            </a:r>
          </a:p>
        </p:txBody>
      </p:sp>
      <p:sp>
        <p:nvSpPr>
          <p:cNvPr id="6" name="Content Placeholder 5"/>
          <p:cNvSpPr>
            <a:spLocks noGrp="1"/>
          </p:cNvSpPr>
          <p:nvPr>
            <p:ph sz="quarter" idx="4"/>
          </p:nvPr>
        </p:nvSpPr>
        <p:spPr>
          <a:xfrm>
            <a:off x="12346007" y="5010150"/>
            <a:ext cx="10367726" cy="73691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BC236B3-8EDC-8E46-9B4D-6AFAA4748708}" type="datetimeFigureOut">
              <a:rPr lang="en-US" smtClean="0"/>
              <a:t>3/9/17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2065932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BC236B3-8EDC-8E46-9B4D-6AFAA4748708}" type="datetimeFigureOut">
              <a:rPr lang="en-US" smtClean="0"/>
              <a:t>3/9/17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1608023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C236B3-8EDC-8E46-9B4D-6AFAA4748708}" type="datetimeFigureOut">
              <a:rPr lang="en-US" smtClean="0"/>
              <a:t>3/9/17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2118095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796" y="914400"/>
            <a:ext cx="7865498" cy="3200400"/>
          </a:xfrm>
        </p:spPr>
        <p:txBody>
          <a:bodyPr anchor="b"/>
          <a:lstStyle>
            <a:lvl1pPr>
              <a:defRPr sz="6400"/>
            </a:lvl1pPr>
          </a:lstStyle>
          <a:p>
            <a:r>
              <a:rPr lang="en-US" smtClean="0"/>
              <a:t>Click to edit Master title style</a:t>
            </a:r>
            <a:endParaRPr lang="en-US" dirty="0"/>
          </a:p>
        </p:txBody>
      </p:sp>
      <p:sp>
        <p:nvSpPr>
          <p:cNvPr id="3" name="Content Placeholder 2"/>
          <p:cNvSpPr>
            <a:spLocks noGrp="1"/>
          </p:cNvSpPr>
          <p:nvPr>
            <p:ph idx="1"/>
          </p:nvPr>
        </p:nvSpPr>
        <p:spPr>
          <a:xfrm>
            <a:off x="10367726" y="1974851"/>
            <a:ext cx="12346007" cy="9747250"/>
          </a:xfrm>
        </p:spPr>
        <p:txBody>
          <a:bodyPr/>
          <a:lstStyle>
            <a:lvl1pPr>
              <a:defRPr sz="6400"/>
            </a:lvl1pPr>
            <a:lvl2pPr>
              <a:defRPr sz="5600"/>
            </a:lvl2pPr>
            <a:lvl3pPr>
              <a:defRPr sz="4800"/>
            </a:lvl3pPr>
            <a:lvl4pPr>
              <a:defRPr sz="4000"/>
            </a:lvl4pPr>
            <a:lvl5pPr>
              <a:defRPr sz="4000"/>
            </a:lvl5pPr>
            <a:lvl6pPr>
              <a:defRPr sz="4000"/>
            </a:lvl6pPr>
            <a:lvl7pPr>
              <a:defRPr sz="4000"/>
            </a:lvl7pPr>
            <a:lvl8pPr>
              <a:defRPr sz="4000"/>
            </a:lvl8pPr>
            <a:lvl9pPr>
              <a:defRPr sz="4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679796" y="4114800"/>
            <a:ext cx="7865498"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C236B3-8EDC-8E46-9B4D-6AFAA4748708}" type="datetimeFigureOut">
              <a:rPr lang="en-US" smtClean="0"/>
              <a:t>3/9/17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213729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796" y="914400"/>
            <a:ext cx="7865498" cy="3200400"/>
          </a:xfrm>
        </p:spPr>
        <p:txBody>
          <a:bodyPr anchor="b"/>
          <a:lstStyle>
            <a:lvl1pPr>
              <a:defRPr sz="6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367726" y="1974851"/>
            <a:ext cx="12346007" cy="9747250"/>
          </a:xfrm>
        </p:spPr>
        <p:txBody>
          <a:bodyPr anchor="t"/>
          <a:lstStyle>
            <a:lvl1pPr marL="0" indent="0">
              <a:buNone/>
              <a:defRPr sz="6400"/>
            </a:lvl1pPr>
            <a:lvl2pPr marL="914400" indent="0">
              <a:buNone/>
              <a:defRPr sz="5600"/>
            </a:lvl2pPr>
            <a:lvl3pPr marL="1828800" indent="0">
              <a:buNone/>
              <a:defRPr sz="4800"/>
            </a:lvl3pPr>
            <a:lvl4pPr marL="2743200" indent="0">
              <a:buNone/>
              <a:defRPr sz="4000"/>
            </a:lvl4pPr>
            <a:lvl5pPr marL="3657600" indent="0">
              <a:buNone/>
              <a:defRPr sz="4000"/>
            </a:lvl5pPr>
            <a:lvl6pPr marL="4572000" indent="0">
              <a:buNone/>
              <a:defRPr sz="4000"/>
            </a:lvl6pPr>
            <a:lvl7pPr marL="5486400" indent="0">
              <a:buNone/>
              <a:defRPr sz="4000"/>
            </a:lvl7pPr>
            <a:lvl8pPr marL="6400800" indent="0">
              <a:buNone/>
              <a:defRPr sz="4000"/>
            </a:lvl8pPr>
            <a:lvl9pPr marL="7315200" indent="0">
              <a:buNone/>
              <a:defRPr sz="4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679796" y="4114800"/>
            <a:ext cx="7865498" cy="7623176"/>
          </a:xfrm>
        </p:spPr>
        <p:txBody>
          <a:bodyPr/>
          <a:lstStyle>
            <a:lvl1pPr marL="0" indent="0">
              <a:buNone/>
              <a:defRPr sz="3200"/>
            </a:lvl1pPr>
            <a:lvl2pPr marL="914400" indent="0">
              <a:buNone/>
              <a:defRPr sz="2800"/>
            </a:lvl2pPr>
            <a:lvl3pPr marL="1828800" indent="0">
              <a:buNone/>
              <a:defRPr sz="2400"/>
            </a:lvl3pPr>
            <a:lvl4pPr marL="2743200" indent="0">
              <a:buNone/>
              <a:defRPr sz="2000"/>
            </a:lvl4pPr>
            <a:lvl5pPr marL="3657600" indent="0">
              <a:buNone/>
              <a:defRPr sz="2000"/>
            </a:lvl5pPr>
            <a:lvl6pPr marL="4572000" indent="0">
              <a:buNone/>
              <a:defRPr sz="2000"/>
            </a:lvl6pPr>
            <a:lvl7pPr marL="5486400" indent="0">
              <a:buNone/>
              <a:defRPr sz="2000"/>
            </a:lvl7pPr>
            <a:lvl8pPr marL="6400800" indent="0">
              <a:buNone/>
              <a:defRPr sz="2000"/>
            </a:lvl8pPr>
            <a:lvl9pPr marL="7315200" indent="0">
              <a:buNone/>
              <a:defRPr sz="2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C236B3-8EDC-8E46-9B4D-6AFAA4748708}" type="datetimeFigureOut">
              <a:rPr lang="en-US" smtClean="0"/>
              <a:t>3/9/17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565026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C236B3-8EDC-8E46-9B4D-6AFAA4748708}" type="datetimeFigureOut">
              <a:rPr lang="en-US" smtClean="0"/>
              <a:t>3/9/17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2212277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7452072" y="730250"/>
            <a:ext cx="5258485" cy="1162367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676618" y="730250"/>
            <a:ext cx="15470614" cy="1162367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BC236B3-8EDC-8E46-9B4D-6AFAA4748708}" type="datetimeFigureOut">
              <a:rPr lang="en-US" smtClean="0"/>
              <a:t>3/9/17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F1CDC0-18B4-164A-9C4B-6C4DA65EF747}" type="slidenum">
              <a:rPr lang="en-US" smtClean="0"/>
              <a:t>‹#›</a:t>
            </a:fld>
            <a:endParaRPr lang="en-US"/>
          </a:p>
        </p:txBody>
      </p:sp>
    </p:spTree>
    <p:extLst>
      <p:ext uri="{BB962C8B-B14F-4D97-AF65-F5344CB8AC3E}">
        <p14:creationId xmlns:p14="http://schemas.microsoft.com/office/powerpoint/2010/main" val="88095424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6619" y="730251"/>
            <a:ext cx="21033938" cy="265112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676619" y="3651250"/>
            <a:ext cx="21033938" cy="870267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676618" y="12712701"/>
            <a:ext cx="5487114" cy="730250"/>
          </a:xfrm>
          <a:prstGeom prst="rect">
            <a:avLst/>
          </a:prstGeom>
        </p:spPr>
        <p:txBody>
          <a:bodyPr vert="horz" lIns="91440" tIns="45720" rIns="91440" bIns="45720" rtlCol="0" anchor="ctr"/>
          <a:lstStyle>
            <a:lvl1pPr algn="l">
              <a:defRPr sz="2400">
                <a:solidFill>
                  <a:schemeClr val="tx1">
                    <a:tint val="75000"/>
                  </a:schemeClr>
                </a:solidFill>
              </a:defRPr>
            </a:lvl1pPr>
          </a:lstStyle>
          <a:p>
            <a:fld id="{BBC236B3-8EDC-8E46-9B4D-6AFAA4748708}" type="datetimeFigureOut">
              <a:rPr lang="en-US" smtClean="0"/>
              <a:t>3/9/17</a:t>
            </a:fld>
            <a:endParaRPr lang="en-US"/>
          </a:p>
        </p:txBody>
      </p:sp>
      <p:sp>
        <p:nvSpPr>
          <p:cNvPr id="5" name="Footer Placeholder 4"/>
          <p:cNvSpPr>
            <a:spLocks noGrp="1"/>
          </p:cNvSpPr>
          <p:nvPr>
            <p:ph type="ftr" sz="quarter" idx="3"/>
          </p:nvPr>
        </p:nvSpPr>
        <p:spPr>
          <a:xfrm>
            <a:off x="8078252" y="12712701"/>
            <a:ext cx="8230672" cy="730250"/>
          </a:xfrm>
          <a:prstGeom prst="rect">
            <a:avLst/>
          </a:prstGeom>
        </p:spPr>
        <p:txBody>
          <a:bodyPr vert="horz" lIns="91440" tIns="45720" rIns="91440" bIns="45720" rtlCol="0" anchor="ctr"/>
          <a:lstStyle>
            <a:lvl1pPr algn="ctr">
              <a:defRPr sz="2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7223443" y="12712701"/>
            <a:ext cx="5487114" cy="730250"/>
          </a:xfrm>
          <a:prstGeom prst="rect">
            <a:avLst/>
          </a:prstGeom>
        </p:spPr>
        <p:txBody>
          <a:bodyPr vert="horz" lIns="91440" tIns="45720" rIns="91440" bIns="45720" rtlCol="0" anchor="ctr"/>
          <a:lstStyle>
            <a:lvl1pPr algn="r">
              <a:defRPr sz="2400">
                <a:solidFill>
                  <a:schemeClr val="tx1">
                    <a:tint val="75000"/>
                  </a:schemeClr>
                </a:solidFill>
              </a:defRPr>
            </a:lvl1pPr>
          </a:lstStyle>
          <a:p>
            <a:fld id="{5FF1CDC0-18B4-164A-9C4B-6C4DA65EF747}" type="slidenum">
              <a:rPr lang="en-US" smtClean="0"/>
              <a:t>‹#›</a:t>
            </a:fld>
            <a:endParaRPr lang="en-US"/>
          </a:p>
        </p:txBody>
      </p:sp>
    </p:spTree>
    <p:extLst>
      <p:ext uri="{BB962C8B-B14F-4D97-AF65-F5344CB8AC3E}">
        <p14:creationId xmlns:p14="http://schemas.microsoft.com/office/powerpoint/2010/main" val="220877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828800" rtl="0" eaLnBrk="1" latinLnBrk="0" hangingPunct="1">
        <a:lnSpc>
          <a:spcPct val="90000"/>
        </a:lnSpc>
        <a:spcBef>
          <a:spcPct val="0"/>
        </a:spcBef>
        <a:buNone/>
        <a:defRPr sz="8800" kern="1200">
          <a:solidFill>
            <a:schemeClr val="tx1"/>
          </a:solidFill>
          <a:latin typeface="+mj-lt"/>
          <a:ea typeface="+mj-ea"/>
          <a:cs typeface="+mj-cs"/>
        </a:defRPr>
      </a:lvl1pPr>
    </p:titleStyle>
    <p:bodyStyle>
      <a:lvl1pPr marL="457200" indent="-457200" algn="l" defTabSz="1828800" rtl="0" eaLnBrk="1" latinLnBrk="0" hangingPunct="1">
        <a:lnSpc>
          <a:spcPct val="90000"/>
        </a:lnSpc>
        <a:spcBef>
          <a:spcPts val="2000"/>
        </a:spcBef>
        <a:buFont typeface="Arial" panose="020B0604020202020204" pitchFamily="34" charset="0"/>
        <a:buChar char="•"/>
        <a:defRPr sz="5600" kern="1200">
          <a:solidFill>
            <a:schemeClr val="tx1"/>
          </a:solidFill>
          <a:latin typeface="+mn-lt"/>
          <a:ea typeface="+mn-ea"/>
          <a:cs typeface="+mn-cs"/>
        </a:defRPr>
      </a:lvl1pPr>
      <a:lvl2pPr marL="1371600" indent="-457200" algn="l" defTabSz="1828800" rtl="0" eaLnBrk="1" latinLnBrk="0" hangingPunct="1">
        <a:lnSpc>
          <a:spcPct val="90000"/>
        </a:lnSpc>
        <a:spcBef>
          <a:spcPts val="1000"/>
        </a:spcBef>
        <a:buFont typeface="Arial" panose="020B0604020202020204" pitchFamily="34" charset="0"/>
        <a:buChar char="•"/>
        <a:defRPr sz="4800" kern="1200">
          <a:solidFill>
            <a:schemeClr val="tx1"/>
          </a:solidFill>
          <a:latin typeface="+mn-lt"/>
          <a:ea typeface="+mn-ea"/>
          <a:cs typeface="+mn-cs"/>
        </a:defRPr>
      </a:lvl2pPr>
      <a:lvl3pPr marL="2286000" indent="-457200" algn="l" defTabSz="1828800" rtl="0" eaLnBrk="1" latinLnBrk="0" hangingPunct="1">
        <a:lnSpc>
          <a:spcPct val="90000"/>
        </a:lnSpc>
        <a:spcBef>
          <a:spcPts val="1000"/>
        </a:spcBef>
        <a:buFont typeface="Arial" panose="020B0604020202020204" pitchFamily="34" charset="0"/>
        <a:buChar char="•"/>
        <a:defRPr sz="4000" kern="1200">
          <a:solidFill>
            <a:schemeClr val="tx1"/>
          </a:solidFill>
          <a:latin typeface="+mn-lt"/>
          <a:ea typeface="+mn-ea"/>
          <a:cs typeface="+mn-cs"/>
        </a:defRPr>
      </a:lvl3pPr>
      <a:lvl4pPr marL="3200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4pPr>
      <a:lvl5pPr marL="41148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5pPr>
      <a:lvl6pPr marL="50292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6pPr>
      <a:lvl7pPr marL="59436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7pPr>
      <a:lvl8pPr marL="68580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8pPr>
      <a:lvl9pPr marL="7772400" indent="-457200" algn="l" defTabSz="1828800" rtl="0" eaLnBrk="1" latinLnBrk="0" hangingPunct="1">
        <a:lnSpc>
          <a:spcPct val="90000"/>
        </a:lnSpc>
        <a:spcBef>
          <a:spcPts val="1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NUL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806259" y="707136"/>
            <a:ext cx="22774656" cy="12313920"/>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a:p>
        </p:txBody>
      </p:sp>
      <p:sp>
        <p:nvSpPr>
          <p:cNvPr id="8" name="Rectangle 7"/>
          <p:cNvSpPr/>
          <p:nvPr/>
        </p:nvSpPr>
        <p:spPr>
          <a:xfrm>
            <a:off x="806259" y="707136"/>
            <a:ext cx="22774656" cy="12313920"/>
          </a:xfrm>
          <a:prstGeom prst="rect">
            <a:avLst/>
          </a:prstGeom>
          <a:solidFill>
            <a:srgbClr val="2B3E4F">
              <a:alpha val="5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00" dirty="0"/>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6799" y="5120640"/>
            <a:ext cx="13253576" cy="347472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5" y="0"/>
            <a:ext cx="24384000" cy="13716000"/>
          </a:xfrm>
          <a:prstGeom prst="rect">
            <a:avLst/>
          </a:prstGeom>
        </p:spPr>
      </p:pic>
    </p:spTree>
    <p:extLst>
      <p:ext uri="{BB962C8B-B14F-4D97-AF65-F5344CB8AC3E}">
        <p14:creationId xmlns:p14="http://schemas.microsoft.com/office/powerpoint/2010/main" val="15020762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0" name="TextBox 9"/>
          <p:cNvSpPr txBox="1"/>
          <p:nvPr/>
        </p:nvSpPr>
        <p:spPr>
          <a:xfrm>
            <a:off x="1659699" y="2273147"/>
            <a:ext cx="21457920" cy="2308324"/>
          </a:xfrm>
          <a:prstGeom prst="rect">
            <a:avLst/>
          </a:prstGeom>
          <a:noFill/>
        </p:spPr>
        <p:txBody>
          <a:bodyPr wrap="square" rtlCol="0">
            <a:spAutoFit/>
          </a:bodyPr>
          <a:lstStyle/>
          <a:p>
            <a:r>
              <a:rPr lang="en-US" sz="14400" b="1" spc="300" dirty="0">
                <a:solidFill>
                  <a:srgbClr val="273641"/>
                </a:solidFill>
                <a:latin typeface="Bebas Neue" charset="0"/>
                <a:ea typeface="Bebas Neue" charset="0"/>
                <a:cs typeface="Bebas Neue" charset="0"/>
              </a:rPr>
              <a:t>Lesson </a:t>
            </a:r>
            <a:r>
              <a:rPr lang="en-US" sz="14400" b="1" spc="300" dirty="0" smtClean="0">
                <a:solidFill>
                  <a:srgbClr val="2B3E4F"/>
                </a:solidFill>
                <a:latin typeface="Bebas Neue" charset="0"/>
                <a:ea typeface="Bebas Neue" charset="0"/>
                <a:cs typeface="Bebas Neue" charset="0"/>
              </a:rPr>
              <a:t>38: </a:t>
            </a:r>
            <a:r>
              <a:rPr lang="en-US" sz="14400" b="1" spc="300" dirty="0" smtClean="0">
                <a:latin typeface="Bebas Neue" charset="0"/>
                <a:ea typeface="Bebas Neue" charset="0"/>
                <a:cs typeface="Bebas Neue" charset="0"/>
              </a:rPr>
              <a:t>Growing Faith</a:t>
            </a:r>
            <a:endParaRPr lang="en-US" sz="14400" b="1" spc="300" dirty="0">
              <a:latin typeface="Bebas Neue" charset="0"/>
              <a:ea typeface="Bebas Neue" charset="0"/>
              <a:cs typeface="Bebas Neue" charset="0"/>
            </a:endParaRPr>
          </a:p>
        </p:txBody>
      </p:sp>
      <p:sp>
        <p:nvSpPr>
          <p:cNvPr id="19" name="TextBox 18"/>
          <p:cNvSpPr txBox="1"/>
          <p:nvPr/>
        </p:nvSpPr>
        <p:spPr>
          <a:xfrm>
            <a:off x="1659699" y="4673805"/>
            <a:ext cx="13456476" cy="1107996"/>
          </a:xfrm>
          <a:prstGeom prst="rect">
            <a:avLst/>
          </a:prstGeom>
          <a:noFill/>
        </p:spPr>
        <p:txBody>
          <a:bodyPr wrap="square" rtlCol="0">
            <a:spAutoFit/>
          </a:bodyPr>
          <a:lstStyle/>
          <a:p>
            <a:r>
              <a:rPr lang="en-US" sz="6600" dirty="0"/>
              <a:t>James 1:2-4, 12-17</a:t>
            </a:r>
            <a:endParaRPr lang="en-US" sz="6400" dirty="0">
              <a:solidFill>
                <a:srgbClr val="2B3E4F"/>
              </a:solidFill>
              <a:latin typeface="Arial" charset="0"/>
              <a:ea typeface="Arial" charset="0"/>
              <a:cs typeface="Arial" charset="0"/>
            </a:endParaRPr>
          </a:p>
        </p:txBody>
      </p:sp>
    </p:spTree>
    <p:extLst>
      <p:ext uri="{BB962C8B-B14F-4D97-AF65-F5344CB8AC3E}">
        <p14:creationId xmlns:p14="http://schemas.microsoft.com/office/powerpoint/2010/main" val="15016884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9" name="TextBox 18"/>
          <p:cNvSpPr txBox="1"/>
          <p:nvPr/>
        </p:nvSpPr>
        <p:spPr>
          <a:xfrm>
            <a:off x="1659699" y="4673804"/>
            <a:ext cx="20485926" cy="5170646"/>
          </a:xfrm>
          <a:prstGeom prst="rect">
            <a:avLst/>
          </a:prstGeom>
          <a:noFill/>
        </p:spPr>
        <p:txBody>
          <a:bodyPr wrap="square" rtlCol="0">
            <a:spAutoFit/>
          </a:bodyPr>
          <a:lstStyle/>
          <a:p>
            <a:r>
              <a:rPr lang="en-US" sz="6600" dirty="0"/>
              <a:t>“Blessed is the man who remains steadfast under trial, for when he has stood the test he will receive the crown of life, which God has promised to those who love him.”</a:t>
            </a:r>
            <a:endParaRPr lang="en-US" sz="6600" i="1" dirty="0"/>
          </a:p>
          <a:p>
            <a:pPr algn="r"/>
            <a:r>
              <a:rPr lang="en-US" sz="6600" i="1" dirty="0"/>
              <a:t>James 1:12</a:t>
            </a:r>
            <a:endParaRPr lang="en-US" sz="6600" i="1" dirty="0">
              <a:solidFill>
                <a:srgbClr val="2B3E4F"/>
              </a:solidFill>
              <a:latin typeface="Arial" charset="0"/>
              <a:ea typeface="Arial" charset="0"/>
              <a:cs typeface="Arial" charset="0"/>
            </a:endParaRPr>
          </a:p>
        </p:txBody>
      </p:sp>
    </p:spTree>
    <p:extLst>
      <p:ext uri="{BB962C8B-B14F-4D97-AF65-F5344CB8AC3E}">
        <p14:creationId xmlns:p14="http://schemas.microsoft.com/office/powerpoint/2010/main" val="20212129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6"/>
            <a:ext cx="24384000" cy="13716000"/>
          </a:xfrm>
          <a:prstGeom prst="rect">
            <a:avLst/>
          </a:prstGeom>
        </p:spPr>
      </p:pic>
      <p:sp>
        <p:nvSpPr>
          <p:cNvPr id="19" name="TextBox 18"/>
          <p:cNvSpPr txBox="1"/>
          <p:nvPr/>
        </p:nvSpPr>
        <p:spPr>
          <a:xfrm>
            <a:off x="1659699" y="4673804"/>
            <a:ext cx="19848576" cy="2123658"/>
          </a:xfrm>
          <a:prstGeom prst="rect">
            <a:avLst/>
          </a:prstGeom>
          <a:noFill/>
        </p:spPr>
        <p:txBody>
          <a:bodyPr wrap="square" rtlCol="0">
            <a:spAutoFit/>
          </a:bodyPr>
          <a:lstStyle/>
          <a:p>
            <a:r>
              <a:rPr lang="en-US" sz="6600" dirty="0"/>
              <a:t>Why does God allow believers to experience hardship and suffering?</a:t>
            </a:r>
            <a:endParaRPr lang="en-US" sz="6600" dirty="0"/>
          </a:p>
        </p:txBody>
      </p:sp>
    </p:spTree>
    <p:extLst>
      <p:ext uri="{BB962C8B-B14F-4D97-AF65-F5344CB8AC3E}">
        <p14:creationId xmlns:p14="http://schemas.microsoft.com/office/powerpoint/2010/main" val="13025455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9" name="TextBox 18"/>
          <p:cNvSpPr txBox="1"/>
          <p:nvPr/>
        </p:nvSpPr>
        <p:spPr>
          <a:xfrm>
            <a:off x="1659703" y="5549043"/>
            <a:ext cx="14703548" cy="3139321"/>
          </a:xfrm>
          <a:prstGeom prst="rect">
            <a:avLst/>
          </a:prstGeom>
          <a:noFill/>
        </p:spPr>
        <p:txBody>
          <a:bodyPr wrap="square" rtlCol="0">
            <a:spAutoFit/>
          </a:bodyPr>
          <a:lstStyle/>
          <a:p>
            <a:r>
              <a:rPr lang="en-US" sz="6600" dirty="0"/>
              <a:t>Trials test the </a:t>
            </a:r>
            <a:r>
              <a:rPr lang="en-US" sz="6600" b="1" u="sng" dirty="0"/>
              <a:t>sincerity</a:t>
            </a:r>
            <a:r>
              <a:rPr lang="en-US" sz="6600" dirty="0"/>
              <a:t> of </a:t>
            </a:r>
            <a:r>
              <a:rPr lang="en-US" sz="6600"/>
              <a:t>our </a:t>
            </a:r>
            <a:endParaRPr lang="en-US" sz="6600" smtClean="0"/>
          </a:p>
          <a:p>
            <a:r>
              <a:rPr lang="en-US" sz="6600" dirty="0" smtClean="0"/>
              <a:t>faith </a:t>
            </a:r>
            <a:r>
              <a:rPr lang="en-US" sz="6600" dirty="0"/>
              <a:t>and build </a:t>
            </a:r>
            <a:r>
              <a:rPr lang="en-US" sz="6600" b="1" u="sng" dirty="0"/>
              <a:t>perseverance</a:t>
            </a:r>
            <a:r>
              <a:rPr lang="en-US" sz="6600" dirty="0"/>
              <a:t> </a:t>
            </a:r>
            <a:endParaRPr lang="en-US" sz="6600" dirty="0" smtClean="0"/>
          </a:p>
          <a:p>
            <a:r>
              <a:rPr lang="en-US" sz="6600" dirty="0" smtClean="0"/>
              <a:t>(</a:t>
            </a:r>
            <a:r>
              <a:rPr lang="en-US" sz="6600" dirty="0"/>
              <a:t>James 1:2-4, 12).</a:t>
            </a:r>
          </a:p>
        </p:txBody>
      </p:sp>
    </p:spTree>
    <p:extLst>
      <p:ext uri="{BB962C8B-B14F-4D97-AF65-F5344CB8AC3E}">
        <p14:creationId xmlns:p14="http://schemas.microsoft.com/office/powerpoint/2010/main" val="202991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9" name="TextBox 18"/>
          <p:cNvSpPr txBox="1"/>
          <p:nvPr/>
        </p:nvSpPr>
        <p:spPr>
          <a:xfrm>
            <a:off x="1659703" y="5549043"/>
            <a:ext cx="14703548" cy="3139321"/>
          </a:xfrm>
          <a:prstGeom prst="rect">
            <a:avLst/>
          </a:prstGeom>
          <a:noFill/>
        </p:spPr>
        <p:txBody>
          <a:bodyPr wrap="square" rtlCol="0">
            <a:spAutoFit/>
          </a:bodyPr>
          <a:lstStyle/>
          <a:p>
            <a:r>
              <a:rPr lang="en-US" sz="6600" dirty="0"/>
              <a:t>God allows trials to </a:t>
            </a:r>
            <a:r>
              <a:rPr lang="en-US" sz="6600" b="1" u="sng" dirty="0"/>
              <a:t>mature</a:t>
            </a:r>
            <a:r>
              <a:rPr lang="en-US" sz="6600" dirty="0"/>
              <a:t> our </a:t>
            </a:r>
            <a:r>
              <a:rPr lang="en-US" sz="6600" dirty="0" smtClean="0"/>
              <a:t>faith</a:t>
            </a:r>
            <a:r>
              <a:rPr lang="en-US" sz="6600" dirty="0"/>
              <a:t>, but never </a:t>
            </a:r>
            <a:r>
              <a:rPr lang="en-US" sz="6600" b="1" u="sng" dirty="0"/>
              <a:t>tempts</a:t>
            </a:r>
            <a:r>
              <a:rPr lang="en-US" sz="6600" dirty="0"/>
              <a:t> us to do evil </a:t>
            </a:r>
            <a:endParaRPr lang="en-US" sz="6600" dirty="0" smtClean="0"/>
          </a:p>
          <a:p>
            <a:r>
              <a:rPr lang="en-US" sz="6600" dirty="0" smtClean="0"/>
              <a:t>(</a:t>
            </a:r>
            <a:r>
              <a:rPr lang="en-US" sz="6600" dirty="0"/>
              <a:t>James 1:13-15).</a:t>
            </a:r>
          </a:p>
        </p:txBody>
      </p:sp>
    </p:spTree>
    <p:extLst>
      <p:ext uri="{BB962C8B-B14F-4D97-AF65-F5344CB8AC3E}">
        <p14:creationId xmlns:p14="http://schemas.microsoft.com/office/powerpoint/2010/main" val="2083805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9" name="TextBox 18"/>
          <p:cNvSpPr txBox="1"/>
          <p:nvPr/>
        </p:nvSpPr>
        <p:spPr>
          <a:xfrm>
            <a:off x="1659703" y="5549043"/>
            <a:ext cx="14703548" cy="3139321"/>
          </a:xfrm>
          <a:prstGeom prst="rect">
            <a:avLst/>
          </a:prstGeom>
          <a:noFill/>
        </p:spPr>
        <p:txBody>
          <a:bodyPr wrap="square" rtlCol="0">
            <a:spAutoFit/>
          </a:bodyPr>
          <a:lstStyle/>
          <a:p>
            <a:r>
              <a:rPr lang="en-US" sz="6600" dirty="0"/>
              <a:t>God </a:t>
            </a:r>
            <a:r>
              <a:rPr lang="en-US" sz="6600" b="1" u="sng" dirty="0"/>
              <a:t>remains</a:t>
            </a:r>
            <a:r>
              <a:rPr lang="en-US" sz="6600" dirty="0"/>
              <a:t> </a:t>
            </a:r>
            <a:r>
              <a:rPr lang="en-US" sz="6600" b="1" u="sng" dirty="0"/>
              <a:t>good</a:t>
            </a:r>
            <a:r>
              <a:rPr lang="en-US" sz="6600" dirty="0"/>
              <a:t> even in </a:t>
            </a:r>
            <a:endParaRPr lang="en-US" sz="6600" dirty="0" smtClean="0"/>
          </a:p>
          <a:p>
            <a:r>
              <a:rPr lang="en-US" sz="6600" dirty="0" smtClean="0"/>
              <a:t>The midst </a:t>
            </a:r>
            <a:r>
              <a:rPr lang="en-US" sz="6600" dirty="0"/>
              <a:t>of our difficulties </a:t>
            </a:r>
            <a:endParaRPr lang="en-US" sz="6600" dirty="0" smtClean="0"/>
          </a:p>
          <a:p>
            <a:r>
              <a:rPr lang="en-US" sz="6600" dirty="0" smtClean="0"/>
              <a:t>(</a:t>
            </a:r>
            <a:r>
              <a:rPr lang="en-US" sz="6600" dirty="0"/>
              <a:t>James 1:16-17).</a:t>
            </a:r>
          </a:p>
        </p:txBody>
      </p:sp>
    </p:spTree>
    <p:extLst>
      <p:ext uri="{BB962C8B-B14F-4D97-AF65-F5344CB8AC3E}">
        <p14:creationId xmlns:p14="http://schemas.microsoft.com/office/powerpoint/2010/main" val="16196675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9" name="TextBox 18"/>
          <p:cNvSpPr txBox="1"/>
          <p:nvPr/>
        </p:nvSpPr>
        <p:spPr>
          <a:xfrm>
            <a:off x="1659703" y="5549043"/>
            <a:ext cx="11741972" cy="3139321"/>
          </a:xfrm>
          <a:prstGeom prst="rect">
            <a:avLst/>
          </a:prstGeom>
          <a:noFill/>
        </p:spPr>
        <p:txBody>
          <a:bodyPr wrap="square" rtlCol="0">
            <a:spAutoFit/>
          </a:bodyPr>
          <a:lstStyle/>
          <a:p>
            <a:r>
              <a:rPr lang="en-US" sz="6600" dirty="0"/>
              <a:t>Given the chance to go through a trial or avoid it, </a:t>
            </a:r>
            <a:endParaRPr lang="en-US" sz="6600" dirty="0" smtClean="0"/>
          </a:p>
          <a:p>
            <a:r>
              <a:rPr lang="en-US" sz="6600" dirty="0" smtClean="0"/>
              <a:t>what </a:t>
            </a:r>
            <a:r>
              <a:rPr lang="en-US" sz="6600" dirty="0"/>
              <a:t>would you do and why?</a:t>
            </a:r>
          </a:p>
        </p:txBody>
      </p:sp>
    </p:spTree>
    <p:extLst>
      <p:ext uri="{BB962C8B-B14F-4D97-AF65-F5344CB8AC3E}">
        <p14:creationId xmlns:p14="http://schemas.microsoft.com/office/powerpoint/2010/main" val="18869214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9" name="TextBox 18"/>
          <p:cNvSpPr txBox="1"/>
          <p:nvPr/>
        </p:nvSpPr>
        <p:spPr>
          <a:xfrm>
            <a:off x="1659703" y="5549043"/>
            <a:ext cx="11741972" cy="3139321"/>
          </a:xfrm>
          <a:prstGeom prst="rect">
            <a:avLst/>
          </a:prstGeom>
          <a:noFill/>
        </p:spPr>
        <p:txBody>
          <a:bodyPr wrap="square" rtlCol="0">
            <a:spAutoFit/>
          </a:bodyPr>
          <a:lstStyle/>
          <a:p>
            <a:r>
              <a:rPr lang="en-US" sz="6600" dirty="0"/>
              <a:t>What have you learned about God and yourself through the trials you have faced?</a:t>
            </a:r>
          </a:p>
        </p:txBody>
      </p:sp>
    </p:spTree>
    <p:extLst>
      <p:ext uri="{BB962C8B-B14F-4D97-AF65-F5344CB8AC3E}">
        <p14:creationId xmlns:p14="http://schemas.microsoft.com/office/powerpoint/2010/main" val="10842370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9" name="TextBox 18"/>
          <p:cNvSpPr txBox="1"/>
          <p:nvPr/>
        </p:nvSpPr>
        <p:spPr>
          <a:xfrm>
            <a:off x="1659703" y="5549043"/>
            <a:ext cx="11741972" cy="4154984"/>
          </a:xfrm>
          <a:prstGeom prst="rect">
            <a:avLst/>
          </a:prstGeom>
          <a:noFill/>
        </p:spPr>
        <p:txBody>
          <a:bodyPr wrap="square" rtlCol="0">
            <a:spAutoFit/>
          </a:bodyPr>
          <a:lstStyle/>
          <a:p>
            <a:r>
              <a:rPr lang="en-US" sz="6600" dirty="0"/>
              <a:t>What are some ways to protect yourself against the many sources of temptation that you face each day?</a:t>
            </a:r>
          </a:p>
        </p:txBody>
      </p:sp>
    </p:spTree>
    <p:extLst>
      <p:ext uri="{BB962C8B-B14F-4D97-AF65-F5344CB8AC3E}">
        <p14:creationId xmlns:p14="http://schemas.microsoft.com/office/powerpoint/2010/main" val="4115079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24384000" cy="13716000"/>
          </a:xfrm>
          <a:prstGeom prst="rect">
            <a:avLst/>
          </a:prstGeom>
        </p:spPr>
      </p:pic>
      <p:sp>
        <p:nvSpPr>
          <p:cNvPr id="19" name="TextBox 18"/>
          <p:cNvSpPr txBox="1"/>
          <p:nvPr/>
        </p:nvSpPr>
        <p:spPr>
          <a:xfrm>
            <a:off x="1659703" y="5549043"/>
            <a:ext cx="11741972" cy="4154984"/>
          </a:xfrm>
          <a:prstGeom prst="rect">
            <a:avLst/>
          </a:prstGeom>
          <a:noFill/>
        </p:spPr>
        <p:txBody>
          <a:bodyPr wrap="square" rtlCol="0">
            <a:spAutoFit/>
          </a:bodyPr>
          <a:lstStyle/>
          <a:p>
            <a:r>
              <a:rPr lang="en-US" sz="6600" dirty="0"/>
              <a:t>If every good thing comes </a:t>
            </a:r>
            <a:endParaRPr lang="en-US" sz="6600" dirty="0" smtClean="0"/>
          </a:p>
          <a:p>
            <a:r>
              <a:rPr lang="en-US" sz="6600" dirty="0" smtClean="0"/>
              <a:t>from </a:t>
            </a:r>
            <a:r>
              <a:rPr lang="en-US" sz="6600" dirty="0"/>
              <a:t>God, then why does </a:t>
            </a:r>
            <a:endParaRPr lang="en-US" sz="6600" dirty="0" smtClean="0"/>
          </a:p>
          <a:p>
            <a:r>
              <a:rPr lang="en-US" sz="6600" dirty="0" smtClean="0"/>
              <a:t>God </a:t>
            </a:r>
            <a:r>
              <a:rPr lang="en-US" sz="6600" dirty="0"/>
              <a:t>allow us to experience difficult times?</a:t>
            </a:r>
          </a:p>
        </p:txBody>
      </p:sp>
    </p:spTree>
    <p:extLst>
      <p:ext uri="{BB962C8B-B14F-4D97-AF65-F5344CB8AC3E}">
        <p14:creationId xmlns:p14="http://schemas.microsoft.com/office/powerpoint/2010/main" val="15019100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2C3E50"/>
      </a:dk1>
      <a:lt1>
        <a:srgbClr val="FFFFFF"/>
      </a:lt1>
      <a:dk2>
        <a:srgbClr val="2C3E50"/>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6090</TotalTime>
  <Words>189</Words>
  <Application>Microsoft Macintosh PowerPoint</Application>
  <PresentationFormat>Custom</PresentationFormat>
  <Paragraphs>30</Paragraphs>
  <Slides>11</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Bebas Neue</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Isbell, Bradley Lynn</dc:creator>
  <cp:lastModifiedBy>Isbell, Bradley Lynn</cp:lastModifiedBy>
  <cp:revision>61</cp:revision>
  <cp:lastPrinted>2016-07-27T19:55:17Z</cp:lastPrinted>
  <dcterms:created xsi:type="dcterms:W3CDTF">2016-07-14T20:01:30Z</dcterms:created>
  <dcterms:modified xsi:type="dcterms:W3CDTF">2017-03-09T15:29:42Z</dcterms:modified>
</cp:coreProperties>
</file>