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2" r:id="rId6"/>
    <p:sldId id="266" r:id="rId7"/>
    <p:sldId id="267" r:id="rId8"/>
    <p:sldId id="265" r:id="rId9"/>
    <p:sldId id="268" r:id="rId10"/>
    <p:sldId id="269" r:id="rId11"/>
    <p:sldId id="270" r:id="rId12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344C"/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6016"/>
  </p:normalViewPr>
  <p:slideViewPr>
    <p:cSldViewPr snapToGrid="0" snapToObjects="1">
      <p:cViewPr>
        <p:scale>
          <a:sx n="45" d="100"/>
          <a:sy n="45" d="100"/>
        </p:scale>
        <p:origin x="960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2/28/17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5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71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82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335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22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22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475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096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427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23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15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496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340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187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8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40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762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51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8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838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99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2/28/17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68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NULL"/><Relationship Id="rId3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/>
          </a:p>
        </p:txBody>
      </p:sp>
      <p:sp>
        <p:nvSpPr>
          <p:cNvPr id="8" name="Rectangle 7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solidFill>
            <a:srgbClr val="2B3E4F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99" y="5120640"/>
            <a:ext cx="13253576" cy="3474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16849" y="3730472"/>
            <a:ext cx="21457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HE IS NOT HERE</a:t>
            </a:r>
            <a:endParaRPr lang="en-US" sz="9600" b="1" dirty="0">
              <a:solidFill>
                <a:srgbClr val="0A344C"/>
              </a:solidFill>
              <a:latin typeface="Lato" charset="0"/>
              <a:ea typeface="Lato" charset="0"/>
              <a:cs typeface="Lato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16849" y="6131130"/>
            <a:ext cx="134564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6600" dirty="0">
                <a:latin typeface="Lato" charset="0"/>
                <a:ea typeface="Lato" charset="0"/>
                <a:cs typeface="Lato" charset="0"/>
              </a:rPr>
              <a:t>Luke 24:1-12,36-49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85950" y="5457825"/>
            <a:ext cx="3314700" cy="200025"/>
          </a:xfrm>
          <a:prstGeom prst="rect">
            <a:avLst/>
          </a:prstGeom>
          <a:solidFill>
            <a:srgbClr val="0A3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6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699" y="6445454"/>
            <a:ext cx="2048592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“Why do you seek the living among the dead? He is not here, but has risen.”</a:t>
            </a:r>
          </a:p>
          <a:p>
            <a:endParaRPr lang="en-US" sz="6600" dirty="0">
              <a:solidFill>
                <a:srgbClr val="0A344C"/>
              </a:solidFill>
              <a:latin typeface="Lato" charset="0"/>
              <a:ea typeface="Lato" charset="0"/>
              <a:cs typeface="Lato" charset="0"/>
            </a:endParaRPr>
          </a:p>
          <a:p>
            <a:pPr algn="r"/>
            <a:r>
              <a:rPr lang="en-US" sz="6600" i="1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Luke 24:5b-6a</a:t>
            </a:r>
          </a:p>
        </p:txBody>
      </p:sp>
    </p:spTree>
    <p:extLst>
      <p:ext uri="{BB962C8B-B14F-4D97-AF65-F5344CB8AC3E}">
        <p14:creationId xmlns:p14="http://schemas.microsoft.com/office/powerpoint/2010/main" val="20212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699" y="6858006"/>
            <a:ext cx="198485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How different would our story be if Jesus had been found dead in His tomb?</a:t>
            </a:r>
          </a:p>
        </p:txBody>
      </p:sp>
    </p:spTree>
    <p:extLst>
      <p:ext uri="{BB962C8B-B14F-4D97-AF65-F5344CB8AC3E}">
        <p14:creationId xmlns:p14="http://schemas.microsoft.com/office/powerpoint/2010/main" val="130254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31127" y="6434868"/>
            <a:ext cx="171426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Because Jesus was alive, </a:t>
            </a:r>
            <a:r>
              <a:rPr lang="en-US" sz="6600" dirty="0" smtClean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His </a:t>
            </a:r>
            <a:r>
              <a:rPr lang="en-US" sz="6600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tomb was </a:t>
            </a:r>
            <a:r>
              <a:rPr lang="en-US" sz="6600" b="1" u="sng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empty</a:t>
            </a:r>
            <a:r>
              <a:rPr lang="en-US" sz="6600" dirty="0">
                <a:solidFill>
                  <a:srgbClr val="0A344C"/>
                </a:solidFill>
                <a:latin typeface="Lato" charset="0"/>
                <a:ea typeface="Lato" charset="0"/>
                <a:cs typeface="Lato" charset="0"/>
              </a:rPr>
              <a:t> (Luke 24:1-12).</a:t>
            </a:r>
          </a:p>
        </p:txBody>
      </p:sp>
    </p:spTree>
    <p:extLst>
      <p:ext uri="{BB962C8B-B14F-4D97-AF65-F5344CB8AC3E}">
        <p14:creationId xmlns:p14="http://schemas.microsoft.com/office/powerpoint/2010/main" val="20299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2" y="6434868"/>
            <a:ext cx="168568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Because Jesus was not in the tomb,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He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appeared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before His disciples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(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Luke 24:36-43).</a:t>
            </a:r>
          </a:p>
        </p:txBody>
      </p:sp>
    </p:spTree>
    <p:extLst>
      <p:ext uri="{BB962C8B-B14F-4D97-AF65-F5344CB8AC3E}">
        <p14:creationId xmlns:p14="http://schemas.microsoft.com/office/powerpoint/2010/main" val="69221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6434868"/>
            <a:ext cx="187142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Because Jesus was about to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ascend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into heaven, He explained what 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was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to come (Luke 24:44-49).</a:t>
            </a:r>
          </a:p>
        </p:txBody>
      </p:sp>
    </p:spTree>
    <p:extLst>
      <p:ext uri="{BB962C8B-B14F-4D97-AF65-F5344CB8AC3E}">
        <p14:creationId xmlns:p14="http://schemas.microsoft.com/office/powerpoint/2010/main" val="3706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2" y="6406293"/>
            <a:ext cx="167997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What feelings would the women have approached 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the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tomb with?</a:t>
            </a:r>
          </a:p>
        </p:txBody>
      </p:sp>
    </p:spTree>
    <p:extLst>
      <p:ext uri="{BB962C8B-B14F-4D97-AF65-F5344CB8AC3E}">
        <p14:creationId xmlns:p14="http://schemas.microsoft.com/office/powerpoint/2010/main" val="188692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16852" y="6372225"/>
            <a:ext cx="172569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How did the disciples’ reaction to the news of the empty tomb show disbelief?</a:t>
            </a:r>
          </a:p>
        </p:txBody>
      </p:sp>
    </p:spTree>
    <p:extLst>
      <p:ext uri="{BB962C8B-B14F-4D97-AF65-F5344CB8AC3E}">
        <p14:creationId xmlns:p14="http://schemas.microsoft.com/office/powerpoint/2010/main" val="124458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1" y="6377718"/>
            <a:ext cx="1825707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>
                <a:latin typeface="Lato" charset="0"/>
                <a:ea typeface="Lato" charset="0"/>
                <a:cs typeface="Lato" charset="0"/>
              </a:rPr>
              <a:t>How did Jesus’ appearance to His disciples demonstrate both His divinity and His humanity?</a:t>
            </a:r>
            <a:endParaRPr lang="en-US" sz="6600" dirty="0">
              <a:latin typeface="Lato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1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6852" y="6320568"/>
            <a:ext cx="1848567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What would your life be like today without Jesus’ death 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and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resurrection?</a:t>
            </a:r>
          </a:p>
        </p:txBody>
      </p:sp>
    </p:spTree>
    <p:extLst>
      <p:ext uri="{BB962C8B-B14F-4D97-AF65-F5344CB8AC3E}">
        <p14:creationId xmlns:p14="http://schemas.microsoft.com/office/powerpoint/2010/main" val="119392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2C3E50"/>
      </a:dk1>
      <a:lt1>
        <a:srgbClr val="FFFFFF"/>
      </a:lt1>
      <a:dk2>
        <a:srgbClr val="2C3E5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6146</TotalTime>
  <Words>160</Words>
  <Application>Microsoft Macintosh PowerPoint</Application>
  <PresentationFormat>Custom</PresentationFormat>
  <Paragraphs>25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Calibri Light</vt:lpstr>
      <vt:lpstr>Lato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Isbell, Bradley Lynn</cp:lastModifiedBy>
  <cp:revision>65</cp:revision>
  <cp:lastPrinted>2016-07-27T19:55:17Z</cp:lastPrinted>
  <dcterms:created xsi:type="dcterms:W3CDTF">2016-07-14T20:01:30Z</dcterms:created>
  <dcterms:modified xsi:type="dcterms:W3CDTF">2017-02-28T17:37:39Z</dcterms:modified>
</cp:coreProperties>
</file>