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60" r:id="rId5"/>
    <p:sldId id="267" r:id="rId6"/>
    <p:sldId id="261" r:id="rId7"/>
    <p:sldId id="262" r:id="rId8"/>
    <p:sldId id="263" r:id="rId9"/>
    <p:sldId id="264" r:id="rId10"/>
  </p:sldIdLst>
  <p:sldSz cx="24387175" cy="13716000"/>
  <p:notesSz cx="6858000" cy="9144000"/>
  <p:defaultTextStyle>
    <a:defPPr>
      <a:defRPr lang="en-US"/>
    </a:defPPr>
    <a:lvl1pPr marL="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E4F"/>
    <a:srgbClr val="2581BC"/>
    <a:srgbClr val="273641"/>
    <a:srgbClr val="E84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6016"/>
  </p:normalViewPr>
  <p:slideViewPr>
    <p:cSldViewPr snapToGrid="0" snapToObjects="1">
      <p:cViewPr>
        <p:scale>
          <a:sx n="45" d="100"/>
          <a:sy n="45" d="100"/>
        </p:scale>
        <p:origin x="1976" y="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4B5F4A-98BD-9546-8918-7821DBE9ACF1}" type="datetimeFigureOut">
              <a:rPr lang="en-US" smtClean="0"/>
              <a:t>10/4/16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7E39-9384-8842-8A25-1472B44127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819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397" y="2244726"/>
            <a:ext cx="18290381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397" y="7204076"/>
            <a:ext cx="18290381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030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137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917" y="3419477"/>
            <a:ext cx="21033938" cy="5705474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917" y="9178927"/>
            <a:ext cx="21033938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2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61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600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84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5" y="730251"/>
            <a:ext cx="21033938" cy="265112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796" y="3362326"/>
            <a:ext cx="10316917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796" y="5010150"/>
            <a:ext cx="10316917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6007" y="3362326"/>
            <a:ext cx="10367726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6007" y="5010150"/>
            <a:ext cx="10367726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93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2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9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7726" y="1974851"/>
            <a:ext cx="1234600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29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7726" y="1974851"/>
            <a:ext cx="1234600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02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2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52072" y="730250"/>
            <a:ext cx="5258485" cy="1162367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618" y="730250"/>
            <a:ext cx="15470614" cy="1162367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954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619" y="730251"/>
            <a:ext cx="21033938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619" y="3651250"/>
            <a:ext cx="21033938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618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36B3-8EDC-8E46-9B4D-6AFAA4748708}" type="datetimeFigureOut">
              <a:rPr lang="en-US" smtClean="0"/>
              <a:t>10/4/16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8252" y="12712701"/>
            <a:ext cx="8230672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3443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97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7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49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98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957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4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639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33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004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3109</TotalTime>
  <Words>0</Words>
  <Application>Microsoft Macintosh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Isbell, Bradley Lynn</dc:creator>
  <cp:lastModifiedBy>Isbell, Bradley Lynn</cp:lastModifiedBy>
  <cp:revision>42</cp:revision>
  <cp:lastPrinted>2016-07-27T19:55:17Z</cp:lastPrinted>
  <dcterms:created xsi:type="dcterms:W3CDTF">2016-07-14T20:01:30Z</dcterms:created>
  <dcterms:modified xsi:type="dcterms:W3CDTF">2016-10-04T18:47:54Z</dcterms:modified>
</cp:coreProperties>
</file>